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1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0519D-AE23-4066-B848-ED03C1958463}" type="datetimeFigureOut">
              <a:rPr lang="en-AU" smtClean="0"/>
              <a:t>9/02/2022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46DCC-0440-4342-AB31-8DB53F87AC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08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3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30"/>
            <a:ext cx="12175263" cy="5300902"/>
          </a:xfrm>
          <a:prstGeom prst="rect">
            <a:avLst/>
          </a:prstGeom>
        </p:spPr>
      </p:pic>
      <p:grpSp>
        <p:nvGrpSpPr>
          <p:cNvPr id="9" name="Group 47"/>
          <p:cNvGrpSpPr>
            <a:grpSpLocks/>
          </p:cNvGrpSpPr>
          <p:nvPr userDrawn="1"/>
        </p:nvGrpSpPr>
        <p:grpSpPr bwMode="auto">
          <a:xfrm>
            <a:off x="8971524" y="6387195"/>
            <a:ext cx="2908304" cy="256752"/>
            <a:chOff x="6846888" y="6524625"/>
            <a:chExt cx="1765301" cy="15240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97" y="2247667"/>
            <a:ext cx="806056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793" y="3768250"/>
            <a:ext cx="821071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5" name="Picture 19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5" y="356958"/>
            <a:ext cx="4102318" cy="98255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92" y="818308"/>
            <a:ext cx="4733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48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52303"/>
            <a:ext cx="12192000" cy="13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319482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32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2001" cy="836084"/>
          </a:xfrm>
        </p:spPr>
        <p:txBody>
          <a:bodyPr lIns="252000" anchor="t"/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411981"/>
            <a:ext cx="3384949" cy="48973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C5F54-1E4A-4613-B733-ACAF49421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185" y="1411983"/>
            <a:ext cx="7681380" cy="4897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845" y="6309320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27088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0"/>
            <a:ext cx="11137900" cy="932723"/>
          </a:xfrm>
          <a:noFill/>
          <a:ln>
            <a:noFill/>
          </a:ln>
        </p:spPr>
        <p:txBody>
          <a:bodyPr vert="horz" lIns="25200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12777"/>
            <a:ext cx="11137900" cy="451359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133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358879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65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480483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DCD-D723-4A7D-9DCB-DAC53BB9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000" y="6129088"/>
            <a:ext cx="4368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>
                <a:solidFill>
                  <a:srgbClr val="1148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1" y="5627252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46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45352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23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668158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09937"/>
            <a:ext cx="6158064" cy="51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7" y="11316"/>
            <a:ext cx="7655943" cy="640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98876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84602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8" y="5956312"/>
            <a:ext cx="12276341" cy="82736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6098723"/>
            <a:ext cx="2255525" cy="54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08814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3E84-C483-4AA8-9927-5BE0CDD363FF}" type="datetimeFigureOut">
              <a:rPr lang="en-US" smtClean="0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302E-177E-474D-9403-876C0A13D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602" y="-522516"/>
            <a:ext cx="13766148" cy="77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70156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4" name="Picture 46" descr="bgnd2.jpg"/>
            <p:cNvPicPr>
              <a:picLocks noChangeAspect="1"/>
            </p:cNvPicPr>
            <p:nvPr userDrawn="1"/>
          </p:nvPicPr>
          <p:blipFill>
            <a:blip r:embed="rId2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7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60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4043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42831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3" name="Picture 46" descr="bgnd2.jpg"/>
            <p:cNvPicPr>
              <a:picLocks noChangeAspect="1"/>
            </p:cNvPicPr>
            <p:nvPr userDrawn="1"/>
          </p:nvPicPr>
          <p:blipFill>
            <a:blip r:embed="rId3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59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348744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24171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30"/>
          <p:cNvSpPr txBox="1">
            <a:spLocks/>
          </p:cNvSpPr>
          <p:nvPr/>
        </p:nvSpPr>
        <p:spPr bwMode="auto">
          <a:xfrm>
            <a:off x="310937" y="6142219"/>
            <a:ext cx="5417893" cy="49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 sz="2800" kern="1200">
                <a:solidFill>
                  <a:srgbClr val="004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1200"/>
              </a:spcAft>
              <a:buFont typeface="Arial" charset="0"/>
              <a:buChar char="–"/>
              <a:defRPr sz="2400" kern="1200">
                <a:solidFill>
                  <a:srgbClr val="0046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 sz="2000" kern="1200">
                <a:solidFill>
                  <a:srgbClr val="0046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1200"/>
              </a:spcAft>
              <a:buFont typeface="Arial" charset="0"/>
              <a:buChar char="–"/>
              <a:defRPr sz="1800" kern="1200">
                <a:solidFill>
                  <a:srgbClr val="0046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1200"/>
              </a:spcAft>
              <a:buFont typeface="Arial" charset="0"/>
              <a:buChar char="»"/>
              <a:defRPr sz="1600" kern="1200">
                <a:solidFill>
                  <a:srgbClr val="0046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Johnson, G., Whittington, R., &amp; Scholes, K. (2011). Exploring Strategy: Text &amp; Cases. Harlow, UK: Prentice Hall.</a:t>
            </a:r>
          </a:p>
        </p:txBody>
      </p:sp>
      <p:sp>
        <p:nvSpPr>
          <p:cNvPr id="44" name="Minus 43"/>
          <p:cNvSpPr/>
          <p:nvPr/>
        </p:nvSpPr>
        <p:spPr>
          <a:xfrm>
            <a:off x="-453093" y="6103076"/>
            <a:ext cx="664507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/>
          <a:lstStyle/>
          <a:p>
            <a:r>
              <a:rPr lang="en-AU" dirty="0"/>
              <a:t>Environmental Scanning - SWOT Analysis</a:t>
            </a:r>
            <a:endParaRPr lang="en-AU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" name="Round Single Corner Rectangle 45"/>
          <p:cNvSpPr/>
          <p:nvPr/>
        </p:nvSpPr>
        <p:spPr>
          <a:xfrm flipH="1">
            <a:off x="2173818" y="2277726"/>
            <a:ext cx="1739888" cy="1333386"/>
          </a:xfrm>
          <a:prstGeom prst="round1Rect">
            <a:avLst/>
          </a:prstGeom>
          <a:solidFill>
            <a:srgbClr val="0097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ound Single Corner Rectangle 46"/>
          <p:cNvSpPr/>
          <p:nvPr/>
        </p:nvSpPr>
        <p:spPr>
          <a:xfrm>
            <a:off x="8027084" y="2292672"/>
            <a:ext cx="1744182" cy="1333386"/>
          </a:xfrm>
          <a:prstGeom prst="round1Rect">
            <a:avLst/>
          </a:prstGeom>
          <a:solidFill>
            <a:srgbClr val="ED6B3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045EEB-583C-409D-9C66-030DBFAFE86D}"/>
              </a:ext>
            </a:extLst>
          </p:cNvPr>
          <p:cNvSpPr/>
          <p:nvPr/>
        </p:nvSpPr>
        <p:spPr>
          <a:xfrm>
            <a:off x="3942468" y="3635968"/>
            <a:ext cx="388646" cy="1349597"/>
          </a:xfrm>
          <a:prstGeom prst="rect">
            <a:avLst/>
          </a:prstGeom>
          <a:solidFill>
            <a:srgbClr val="7F8B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FF3DEA3-A369-4EE5-B8B4-03EC6F41A411}"/>
              </a:ext>
            </a:extLst>
          </p:cNvPr>
          <p:cNvSpPr/>
          <p:nvPr/>
        </p:nvSpPr>
        <p:spPr>
          <a:xfrm>
            <a:off x="4339306" y="1880539"/>
            <a:ext cx="1885041" cy="379281"/>
          </a:xfrm>
          <a:prstGeom prst="rect">
            <a:avLst/>
          </a:prstGeom>
          <a:solidFill>
            <a:srgbClr val="7F8B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2D4D94-FBCE-44C3-B8F6-A2AF44487BF1}"/>
              </a:ext>
            </a:extLst>
          </p:cNvPr>
          <p:cNvSpPr txBox="1"/>
          <p:nvPr/>
        </p:nvSpPr>
        <p:spPr>
          <a:xfrm>
            <a:off x="4917187" y="192564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Helpful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146E72F-0406-443C-928D-0A5E82517CC6}"/>
              </a:ext>
            </a:extLst>
          </p:cNvPr>
          <p:cNvSpPr/>
          <p:nvPr/>
        </p:nvSpPr>
        <p:spPr>
          <a:xfrm>
            <a:off x="6224347" y="1880539"/>
            <a:ext cx="1781236" cy="379281"/>
          </a:xfrm>
          <a:prstGeom prst="rect">
            <a:avLst/>
          </a:prstGeom>
          <a:solidFill>
            <a:srgbClr val="7F8B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1CF26F-A9C8-4663-AE44-0702492D1A03}"/>
              </a:ext>
            </a:extLst>
          </p:cNvPr>
          <p:cNvSpPr txBox="1"/>
          <p:nvPr/>
        </p:nvSpPr>
        <p:spPr>
          <a:xfrm>
            <a:off x="6733827" y="192564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Harmful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2421C7-2050-435A-926A-A9C7643F5B36}"/>
              </a:ext>
            </a:extLst>
          </p:cNvPr>
          <p:cNvSpPr/>
          <p:nvPr/>
        </p:nvSpPr>
        <p:spPr>
          <a:xfrm>
            <a:off x="6224347" y="3635968"/>
            <a:ext cx="1765754" cy="1349597"/>
          </a:xfrm>
          <a:prstGeom prst="rect">
            <a:avLst/>
          </a:prstGeom>
          <a:solidFill>
            <a:srgbClr val="AC3F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785EA1-01D8-4B47-975F-7CFDE0631E82}"/>
              </a:ext>
            </a:extLst>
          </p:cNvPr>
          <p:cNvSpPr/>
          <p:nvPr/>
        </p:nvSpPr>
        <p:spPr>
          <a:xfrm>
            <a:off x="4339306" y="3637358"/>
            <a:ext cx="1868657" cy="1349597"/>
          </a:xfrm>
          <a:prstGeom prst="rect">
            <a:avLst/>
          </a:prstGeom>
          <a:solidFill>
            <a:srgbClr val="3760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C975548-A32C-4065-9282-500464CE9E9F}"/>
              </a:ext>
            </a:extLst>
          </p:cNvPr>
          <p:cNvSpPr/>
          <p:nvPr/>
        </p:nvSpPr>
        <p:spPr>
          <a:xfrm>
            <a:off x="8012646" y="3635968"/>
            <a:ext cx="1765754" cy="1349597"/>
          </a:xfrm>
          <a:prstGeom prst="rect">
            <a:avLst/>
          </a:prstGeom>
          <a:solidFill>
            <a:srgbClr val="AC3F8E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AC342B-7C92-4174-9D9C-632B2B92D4A0}"/>
              </a:ext>
            </a:extLst>
          </p:cNvPr>
          <p:cNvSpPr/>
          <p:nvPr/>
        </p:nvSpPr>
        <p:spPr>
          <a:xfrm>
            <a:off x="2157874" y="3635968"/>
            <a:ext cx="1771777" cy="1349597"/>
          </a:xfrm>
          <a:prstGeom prst="rect">
            <a:avLst/>
          </a:prstGeom>
          <a:solidFill>
            <a:srgbClr val="376092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FDA4CF-46A5-4C4B-B782-61ED574A0276}"/>
              </a:ext>
            </a:extLst>
          </p:cNvPr>
          <p:cNvSpPr/>
          <p:nvPr/>
        </p:nvSpPr>
        <p:spPr>
          <a:xfrm>
            <a:off x="6224347" y="2276462"/>
            <a:ext cx="1765754" cy="1349597"/>
          </a:xfrm>
          <a:prstGeom prst="rect">
            <a:avLst/>
          </a:prstGeom>
          <a:solidFill>
            <a:srgbClr val="ED6B3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40E609-02ED-4AFA-B6B0-9B15EA340B13}"/>
              </a:ext>
            </a:extLst>
          </p:cNvPr>
          <p:cNvSpPr/>
          <p:nvPr/>
        </p:nvSpPr>
        <p:spPr>
          <a:xfrm>
            <a:off x="4339306" y="2276462"/>
            <a:ext cx="1868657" cy="1349597"/>
          </a:xfrm>
          <a:prstGeom prst="rect">
            <a:avLst/>
          </a:prstGeom>
          <a:solidFill>
            <a:srgbClr val="0097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AD7CAAD-EAF9-4EAB-8CF4-EDFCB3D84725}"/>
              </a:ext>
            </a:extLst>
          </p:cNvPr>
          <p:cNvSpPr/>
          <p:nvPr/>
        </p:nvSpPr>
        <p:spPr>
          <a:xfrm>
            <a:off x="3942468" y="2276462"/>
            <a:ext cx="388646" cy="1349597"/>
          </a:xfrm>
          <a:prstGeom prst="rect">
            <a:avLst/>
          </a:prstGeom>
          <a:solidFill>
            <a:srgbClr val="7F8B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87F44D-3071-4300-B41B-63207251584B}"/>
              </a:ext>
            </a:extLst>
          </p:cNvPr>
          <p:cNvSpPr txBox="1"/>
          <p:nvPr/>
        </p:nvSpPr>
        <p:spPr>
          <a:xfrm rot="16200000">
            <a:off x="3735668" y="2819567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Internal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5D2050-EAC8-4CCB-8EE0-B1ADEB15C970}"/>
              </a:ext>
            </a:extLst>
          </p:cNvPr>
          <p:cNvSpPr txBox="1"/>
          <p:nvPr/>
        </p:nvSpPr>
        <p:spPr>
          <a:xfrm rot="16200000">
            <a:off x="3715845" y="4131069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External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0581202-EC9D-4086-8A4B-0D2762C1B315}"/>
              </a:ext>
            </a:extLst>
          </p:cNvPr>
          <p:cNvSpPr txBox="1"/>
          <p:nvPr/>
        </p:nvSpPr>
        <p:spPr>
          <a:xfrm>
            <a:off x="2420510" y="2366115"/>
            <a:ext cx="1098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Advantages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Resources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Recognitions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Successes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Uniqueness's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Capabilities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5E2BDD-4F2C-4ED3-9C00-0DBA4C36C00A}"/>
              </a:ext>
            </a:extLst>
          </p:cNvPr>
          <p:cNvSpPr txBox="1"/>
          <p:nvPr/>
        </p:nvSpPr>
        <p:spPr>
          <a:xfrm>
            <a:off x="2356797" y="3704482"/>
            <a:ext cx="1172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Technology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Organisational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Lifestyle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Political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Economic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3ABA49-E61E-445B-8BFC-557496292CC1}"/>
              </a:ext>
            </a:extLst>
          </p:cNvPr>
          <p:cNvSpPr txBox="1"/>
          <p:nvPr/>
        </p:nvSpPr>
        <p:spPr>
          <a:xfrm>
            <a:off x="8343648" y="2376621"/>
            <a:ext cx="1157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Risks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Avoidances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Perception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Resource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1A2E49-CFCF-4DC0-AD8A-0C41BBBF06A2}"/>
              </a:ext>
            </a:extLst>
          </p:cNvPr>
          <p:cNvSpPr txBox="1"/>
          <p:nvPr/>
        </p:nvSpPr>
        <p:spPr>
          <a:xfrm>
            <a:off x="8307209" y="3702942"/>
            <a:ext cx="1298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Obstacles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Competition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Changing needs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Financial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Obsolescence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3A1837B-0A41-4DDA-93F7-EE32F048798F}"/>
              </a:ext>
            </a:extLst>
          </p:cNvPr>
          <p:cNvSpPr txBox="1"/>
          <p:nvPr/>
        </p:nvSpPr>
        <p:spPr>
          <a:xfrm>
            <a:off x="6696595" y="4655440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Threats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A1837B-0A41-4DDA-93F7-EE32F048798F}"/>
              </a:ext>
            </a:extLst>
          </p:cNvPr>
          <p:cNvSpPr txBox="1"/>
          <p:nvPr/>
        </p:nvSpPr>
        <p:spPr>
          <a:xfrm>
            <a:off x="6531398" y="3243264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Weaknesses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A1837B-0A41-4DDA-93F7-EE32F048798F}"/>
              </a:ext>
            </a:extLst>
          </p:cNvPr>
          <p:cNvSpPr txBox="1"/>
          <p:nvPr/>
        </p:nvSpPr>
        <p:spPr>
          <a:xfrm>
            <a:off x="4759547" y="3235809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Strengths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A1837B-0A41-4DDA-93F7-EE32F048798F}"/>
              </a:ext>
            </a:extLst>
          </p:cNvPr>
          <p:cNvSpPr txBox="1"/>
          <p:nvPr/>
        </p:nvSpPr>
        <p:spPr>
          <a:xfrm>
            <a:off x="4630458" y="4683415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Opportunities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3F8458-A572-47F3-B5FA-DC5E8F41D694}"/>
              </a:ext>
            </a:extLst>
          </p:cNvPr>
          <p:cNvSpPr txBox="1"/>
          <p:nvPr/>
        </p:nvSpPr>
        <p:spPr>
          <a:xfrm rot="16200000">
            <a:off x="5966548" y="2857621"/>
            <a:ext cx="743498" cy="276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Convert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C3F8458-A572-47F3-B5FA-DC5E8F41D694}"/>
              </a:ext>
            </a:extLst>
          </p:cNvPr>
          <p:cNvSpPr txBox="1"/>
          <p:nvPr/>
        </p:nvSpPr>
        <p:spPr>
          <a:xfrm rot="16200000">
            <a:off x="5963226" y="4154776"/>
            <a:ext cx="743498" cy="276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Convert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3F8458-A572-47F3-B5FA-DC5E8F41D694}"/>
              </a:ext>
            </a:extLst>
          </p:cNvPr>
          <p:cNvSpPr txBox="1"/>
          <p:nvPr/>
        </p:nvSpPr>
        <p:spPr>
          <a:xfrm rot="16200000">
            <a:off x="4210292" y="406516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Match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634C1E1-DDCB-4119-917B-F12B09793FDB}"/>
              </a:ext>
            </a:extLst>
          </p:cNvPr>
          <p:cNvSpPr txBox="1"/>
          <p:nvPr/>
        </p:nvSpPr>
        <p:spPr>
          <a:xfrm>
            <a:off x="6723544" y="3595471"/>
            <a:ext cx="607815" cy="991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34C1E1-DDCB-4119-917B-F12B09793FDB}"/>
              </a:ext>
            </a:extLst>
          </p:cNvPr>
          <p:cNvSpPr txBox="1"/>
          <p:nvPr/>
        </p:nvSpPr>
        <p:spPr>
          <a:xfrm>
            <a:off x="4798319" y="3595969"/>
            <a:ext cx="736294" cy="991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</a:t>
            </a: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95F09B61-778F-472D-9988-D1D1242604C6}"/>
              </a:ext>
            </a:extLst>
          </p:cNvPr>
          <p:cNvSpPr/>
          <p:nvPr/>
        </p:nvSpPr>
        <p:spPr>
          <a:xfrm rot="20744002">
            <a:off x="5937534" y="3879756"/>
            <a:ext cx="579398" cy="579398"/>
          </a:xfrm>
          <a:prstGeom prst="arc">
            <a:avLst>
              <a:gd name="adj1" fmla="val 11746580"/>
              <a:gd name="adj2" fmla="val 0"/>
            </a:avLst>
          </a:prstGeom>
          <a:ln w="57150">
            <a:solidFill>
              <a:schemeClr val="bg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95F09B61-778F-472D-9988-D1D1242604C6}"/>
              </a:ext>
            </a:extLst>
          </p:cNvPr>
          <p:cNvSpPr/>
          <p:nvPr/>
        </p:nvSpPr>
        <p:spPr>
          <a:xfrm rot="20744002">
            <a:off x="5934779" y="2537096"/>
            <a:ext cx="579398" cy="579398"/>
          </a:xfrm>
          <a:prstGeom prst="arc">
            <a:avLst>
              <a:gd name="adj1" fmla="val 11746580"/>
              <a:gd name="adj2" fmla="val 0"/>
            </a:avLst>
          </a:prstGeom>
          <a:ln w="57150">
            <a:solidFill>
              <a:schemeClr val="bg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4134BBE4-E9A0-4D65-B5E0-73BF8F65C94A}"/>
              </a:ext>
            </a:extLst>
          </p:cNvPr>
          <p:cNvSpPr/>
          <p:nvPr/>
        </p:nvSpPr>
        <p:spPr>
          <a:xfrm rot="16200000">
            <a:off x="4489364" y="3389348"/>
            <a:ext cx="646756" cy="470501"/>
          </a:xfrm>
          <a:prstGeom prst="arc">
            <a:avLst>
              <a:gd name="adj1" fmla="val 10450140"/>
              <a:gd name="adj2" fmla="val 0"/>
            </a:avLst>
          </a:prstGeom>
          <a:ln w="57150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634C1E1-DDCB-4119-917B-F12B09793FDB}"/>
              </a:ext>
            </a:extLst>
          </p:cNvPr>
          <p:cNvSpPr txBox="1"/>
          <p:nvPr/>
        </p:nvSpPr>
        <p:spPr>
          <a:xfrm>
            <a:off x="4853830" y="2233214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634C1E1-DDCB-4119-917B-F12B09793FDB}"/>
              </a:ext>
            </a:extLst>
          </p:cNvPr>
          <p:cNvSpPr txBox="1"/>
          <p:nvPr/>
        </p:nvSpPr>
        <p:spPr>
          <a:xfrm>
            <a:off x="6497459" y="1869830"/>
            <a:ext cx="128112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27998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Environmental Scanning - SWOT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Scanning - SWOT Analysis</dc:title>
  <dc:creator>Tony Peloso</dc:creator>
  <cp:lastModifiedBy>Tony Peloso</cp:lastModifiedBy>
  <cp:revision>1</cp:revision>
  <dcterms:created xsi:type="dcterms:W3CDTF">2021-01-08T03:36:14Z</dcterms:created>
  <dcterms:modified xsi:type="dcterms:W3CDTF">2022-02-09T03:20:35Z</dcterms:modified>
</cp:coreProperties>
</file>