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863" r:id="rId5"/>
    <p:sldId id="8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7F50E-A0B5-4D61-A6A8-494EE46296CC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265EA-3702-4F2B-8941-578C4C91B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53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8159580" y="21445132"/>
            <a:ext cx="6242227" cy="1128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579" tIns="100790" rIns="201579" bIns="100790" anchor="b"/>
          <a:lstStyle/>
          <a:p>
            <a:pPr algn="r" defTabSz="2015789">
              <a:defRPr/>
            </a:pPr>
            <a:fld id="{F98A3AB9-DEC4-4235-8383-6D140FB0338A}" type="slidenum">
              <a:rPr lang="en-US" sz="2600">
                <a:solidFill>
                  <a:prstClr val="black"/>
                </a:solidFill>
                <a:latin typeface="Calibri" panose="020F0502020204030204"/>
              </a:rPr>
              <a:pPr algn="r" defTabSz="2015789">
                <a:defRPr/>
              </a:pPr>
              <a:t>2</a:t>
            </a:fld>
            <a:endParaRPr lang="en-US" sz="26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320675" y="1693863"/>
            <a:ext cx="15046325" cy="846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201568" tIns="100785" rIns="201568" bIns="100785" numCol="1" anchor="t" anchorCtr="0" compatLnSpc="1">
            <a:prstTxWarp prst="textNoShape">
              <a:avLst/>
            </a:prstTxWarp>
          </a:bodyPr>
          <a:lstStyle/>
          <a:p>
            <a:pPr defTabSz="2015789">
              <a:spcBef>
                <a:spcPct val="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8159580" y="21445132"/>
            <a:ext cx="6242227" cy="1128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568" tIns="100785" rIns="201568" bIns="100785" anchor="b"/>
          <a:lstStyle/>
          <a:p>
            <a:pPr algn="r" defTabSz="2015789" eaLnBrk="0" hangingPunct="0">
              <a:defRPr/>
            </a:pPr>
            <a:fld id="{B1208AEA-7D26-40A3-AEF4-2A9C15CA04F7}" type="slidenum">
              <a:rPr lang="en-US" sz="2600">
                <a:solidFill>
                  <a:prstClr val="black"/>
                </a:solidFill>
                <a:latin typeface="Times" pitchFamily="18" charset="0"/>
              </a:rPr>
              <a:pPr algn="r" defTabSz="2015789" eaLnBrk="0" hangingPunct="0">
                <a:defRPr/>
              </a:pPr>
              <a:t>2</a:t>
            </a:fld>
            <a:endParaRPr lang="en-US" sz="2600">
              <a:solidFill>
                <a:prstClr val="black"/>
              </a:solidFill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696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206F9-6F6E-4DE6-A062-CF4AECAB6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0E3C6-6FBE-44CA-AF34-02AEC919FB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DCA5D-0B42-4AC6-9E0F-CF1467623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95554-11E9-4DB8-88E8-848BEEEF8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898F5-F2DB-4CF3-A4C1-F7A99C31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6191A-E698-4A1C-BBED-B3EB4D89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9FAFA2-37F9-4C73-94E6-F1F150B59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6758-DF2C-45CE-A7F1-3FA16EDAF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1F77E-4D3E-4A14-96BD-D8F3B92A7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3F47C-D1B7-4D14-9203-AAB30D09D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9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25C291-C21E-4B3B-83A5-A49FC1573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31F584-6619-487B-8CF1-57DF8C7DC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82E65-BC66-4899-B2EE-84CE0B1FD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49307-8F0A-4470-ADFD-2E72CD8E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A65B6-1366-49B3-A8B7-6D9AEF59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00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ln>
                <a:noFill/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51777913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3167-BC65-425E-A9B5-07C10D013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B0237-201F-4CAF-AF41-FFD7C4497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35249-0C01-4C4A-9157-688692590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8D058-63CB-4EA9-80A2-3F8CB36A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23A85-FEBA-4EFB-9FEC-80ADAA78D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4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E53D0-CAE5-4433-9677-7A6F0ED80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E54BD-CF23-4F65-8367-0ADCF4A11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9EF5-F3E5-4A5D-AC15-42D5B8D3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2C125-D04B-45ED-ACA8-BB124ACBA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126F2-7C28-472E-B676-4252F8313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CB7BC-3625-4654-A64F-E0B880866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D25D1-B085-44CA-929F-FEFE56239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32622-5156-449D-B93B-5ECE0EB90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2A153-FC3D-4BE4-9A62-F1C1258E5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9848B-B1D5-4673-9296-3D63B3D49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0F344-4AEC-4E26-9E29-DB773790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78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4962E-918E-46B0-B96E-238B5A1C6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11471-4246-4F43-8EDA-718658DC9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04A4E-A0AC-463E-9268-D9EB205E1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90BD67-7105-41EF-BF30-46300F0BD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F1D91-01EE-4312-B159-0D7B45DE5B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24AE9A-4C64-416D-901C-799977F6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86E675-BB8E-4522-98F2-92CA8A990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390D8D-F4D7-4B11-A556-E4B1751B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5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F1A3E-EC91-4C1B-90AE-A7F869A0B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D42999-9D70-4F78-AC88-AA9DE3246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7D7A02-BB76-4D6A-B8C8-1172CEF8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61AE-E093-44CF-A142-B84BB9EBC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5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4F242-8D22-4DA0-8A4E-E1F66D40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D76B26-E52F-43EE-AA84-34628512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323C0-AEB5-4CDD-B37B-F33AACC96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3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81588-9B1F-4423-9665-632A867E9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44A14-24C4-4EDA-81BC-368F9EE58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85EDFF-F655-4AC8-9C2B-C6FFF8C5A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E069A-9ADB-4ED3-901A-144E833D1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E0FEF-B849-43A3-8813-4006FC7BE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26D601-C387-48E3-A03E-193490289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0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A2380-0C4B-4CCA-85DF-836B7B47A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DFF31-F19E-49F8-AF7A-7AFFC10920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00483-CEE1-4B36-ABD5-94D75C7DF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A82C4-D840-4958-B03F-3D9073194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382D2-D8B8-4DEA-8202-7415453B1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6AFEB-166A-43E3-98CA-957C14473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3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2BDE48-2474-4AA9-B6C2-88E449CC9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25EF8-667D-473C-A4BA-35229661C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45DF2-DBFF-4308-9746-2F8033045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4733F-AB6A-4D07-A93C-D05D7AEDB8F9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BBB2-1A5C-486F-AA14-103DE42C4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1BC98-3831-45E1-830F-0FF386F26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198A1-D661-4F9C-A317-6292FA09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7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8D427-1650-43AF-AB6E-7587543C6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7FE08-1DC2-42C8-9DEE-E9C8DD0B9D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 is an option for you to use. Please however be flexible, and move, add shift the bubbles to suit. It is not an intention that you ‘follow the dots’.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51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27453" y="5170"/>
            <a:ext cx="11762765" cy="6668271"/>
            <a:chOff x="317477" y="131185"/>
            <a:chExt cx="11762765" cy="6668271"/>
          </a:xfrm>
        </p:grpSpPr>
        <p:sp>
          <p:nvSpPr>
            <p:cNvPr id="16386" name="TextBox 6"/>
            <p:cNvSpPr txBox="1">
              <a:spLocks noChangeArrowheads="1"/>
            </p:cNvSpPr>
            <p:nvPr/>
          </p:nvSpPr>
          <p:spPr bwMode="auto">
            <a:xfrm>
              <a:off x="317480" y="2545620"/>
              <a:ext cx="39317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7">
                <a:defRPr/>
              </a:pPr>
              <a:r>
                <a:rPr lang="en-US" sz="10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Line of interaction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330183" y="2798203"/>
              <a:ext cx="11739456" cy="52389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7" name="TextBox 6"/>
            <p:cNvSpPr txBox="1">
              <a:spLocks noChangeArrowheads="1"/>
            </p:cNvSpPr>
            <p:nvPr/>
          </p:nvSpPr>
          <p:spPr bwMode="auto">
            <a:xfrm>
              <a:off x="317478" y="4506337"/>
              <a:ext cx="266238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7">
                <a:defRPr/>
              </a:pPr>
              <a:r>
                <a:rPr lang="en-US" sz="10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Line of visibility</a:t>
              </a:r>
            </a:p>
          </p:txBody>
        </p:sp>
        <p:sp>
          <p:nvSpPr>
            <p:cNvPr id="16400" name="TextBox 6"/>
            <p:cNvSpPr txBox="1">
              <a:spLocks noChangeArrowheads="1"/>
            </p:cNvSpPr>
            <p:nvPr/>
          </p:nvSpPr>
          <p:spPr bwMode="auto">
            <a:xfrm>
              <a:off x="317478" y="5509001"/>
              <a:ext cx="249026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7">
                <a:defRPr/>
              </a:pPr>
              <a:r>
                <a:rPr lang="en-US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Line of internal interaction </a:t>
              </a:r>
            </a:p>
          </p:txBody>
        </p:sp>
        <p:sp>
          <p:nvSpPr>
            <p:cNvPr id="3" name="Rounded Rectangular Callout 2"/>
            <p:cNvSpPr/>
            <p:nvPr/>
          </p:nvSpPr>
          <p:spPr>
            <a:xfrm>
              <a:off x="5905173" y="131186"/>
              <a:ext cx="1440000" cy="732405"/>
            </a:xfrm>
            <a:prstGeom prst="wedgeRoundRectCallou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 anchorCtr="0"/>
            <a:lstStyle/>
            <a:p>
              <a:pPr algn="ctr" defTabSz="914377" eaLnBrk="0" hangingPunct="0">
                <a:lnSpc>
                  <a:spcPct val="90000"/>
                </a:lnSpc>
                <a:defRPr/>
              </a:pPr>
              <a:r>
                <a:rPr lang="en-US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Moment of Truth</a:t>
              </a:r>
            </a:p>
          </p:txBody>
        </p:sp>
        <p:sp>
          <p:nvSpPr>
            <p:cNvPr id="63" name="Rounded Rectangular Callout 62"/>
            <p:cNvSpPr/>
            <p:nvPr/>
          </p:nvSpPr>
          <p:spPr>
            <a:xfrm>
              <a:off x="10494817" y="131185"/>
              <a:ext cx="1574823" cy="732405"/>
            </a:xfrm>
            <a:prstGeom prst="wedgeRoundRectCallout">
              <a:avLst/>
            </a:prstGeom>
            <a:solidFill>
              <a:srgbClr val="EA16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 anchorCtr="0"/>
            <a:lstStyle/>
            <a:p>
              <a:pPr algn="ctr" defTabSz="914377" eaLnBrk="0" hangingPunct="0">
                <a:lnSpc>
                  <a:spcPct val="90000"/>
                </a:lnSpc>
                <a:defRPr/>
              </a:pPr>
              <a:r>
                <a:rPr lang="en-US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Opportunity to Improve</a:t>
              </a:r>
            </a:p>
          </p:txBody>
        </p:sp>
        <p:sp>
          <p:nvSpPr>
            <p:cNvPr id="64" name="Rounded Rectangular Callout 63"/>
            <p:cNvSpPr/>
            <p:nvPr/>
          </p:nvSpPr>
          <p:spPr>
            <a:xfrm>
              <a:off x="7479995" y="143039"/>
              <a:ext cx="1440000" cy="732405"/>
            </a:xfrm>
            <a:prstGeom prst="wedgeRoundRectCallou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 anchorCtr="0"/>
            <a:lstStyle/>
            <a:p>
              <a:pPr algn="ctr" defTabSz="914377" eaLnBrk="0" hangingPunct="0">
                <a:lnSpc>
                  <a:spcPct val="90000"/>
                </a:lnSpc>
                <a:defRPr/>
              </a:pPr>
              <a:r>
                <a:rPr lang="en-US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External Pain Point</a:t>
              </a:r>
            </a:p>
          </p:txBody>
        </p:sp>
        <p:sp>
          <p:nvSpPr>
            <p:cNvPr id="65" name="Rounded Rectangular Callout 64"/>
            <p:cNvSpPr/>
            <p:nvPr/>
          </p:nvSpPr>
          <p:spPr>
            <a:xfrm>
              <a:off x="9054817" y="147319"/>
              <a:ext cx="1440000" cy="732405"/>
            </a:xfrm>
            <a:prstGeom prst="wedgeRoundRectCallou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 anchorCtr="0"/>
            <a:lstStyle/>
            <a:p>
              <a:pPr algn="ctr" defTabSz="914377" eaLnBrk="0" hangingPunct="0">
                <a:lnSpc>
                  <a:spcPct val="90000"/>
                </a:lnSpc>
                <a:defRPr/>
              </a:pPr>
              <a:r>
                <a:rPr lang="en-US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Internal Pain Point</a:t>
              </a: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317479" y="3741275"/>
              <a:ext cx="11739456" cy="52389"/>
            </a:xfrm>
            <a:prstGeom prst="line">
              <a:avLst/>
            </a:prstGeom>
            <a:ln w="19050">
              <a:solidFill>
                <a:srgbClr val="7F7F7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17479" y="4753624"/>
              <a:ext cx="11739456" cy="52389"/>
            </a:xfrm>
            <a:prstGeom prst="line">
              <a:avLst/>
            </a:prstGeom>
            <a:ln w="19050"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317479" y="5760204"/>
              <a:ext cx="11739456" cy="52389"/>
            </a:xfrm>
            <a:prstGeom prst="line">
              <a:avLst/>
            </a:prstGeom>
            <a:ln w="19050"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344174" y="6537846"/>
              <a:ext cx="11260922" cy="2616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defTabSz="457189">
                <a:defRPr/>
              </a:pPr>
              <a:r>
                <a:rPr lang="en-US" sz="1100" dirty="0">
                  <a:solidFill>
                    <a:srgbClr val="7F7F7F"/>
                  </a:solidFill>
                  <a:latin typeface="Calibri" panose="020F0502020204030204"/>
                </a:rPr>
                <a:t>Adapted from </a:t>
              </a:r>
              <a:r>
                <a:rPr lang="en-US" sz="1100" dirty="0" err="1">
                  <a:solidFill>
                    <a:srgbClr val="7F7F7F"/>
                  </a:solidFill>
                  <a:latin typeface="Calibri" panose="020F0502020204030204"/>
                </a:rPr>
                <a:t>Bitner</a:t>
              </a:r>
              <a:r>
                <a:rPr lang="en-US" sz="1100" dirty="0">
                  <a:solidFill>
                    <a:srgbClr val="7F7F7F"/>
                  </a:solidFill>
                  <a:latin typeface="Calibri" panose="020F0502020204030204"/>
                </a:rPr>
                <a:t>, M. J., </a:t>
              </a:r>
              <a:r>
                <a:rPr lang="en-US" sz="1100" dirty="0" err="1">
                  <a:solidFill>
                    <a:srgbClr val="7F7F7F"/>
                  </a:solidFill>
                  <a:latin typeface="Calibri" panose="020F0502020204030204"/>
                </a:rPr>
                <a:t>Ostrom</a:t>
              </a:r>
              <a:r>
                <a:rPr lang="en-US" sz="1100" dirty="0">
                  <a:solidFill>
                    <a:srgbClr val="7F7F7F"/>
                  </a:solidFill>
                  <a:latin typeface="Calibri" panose="020F0502020204030204"/>
                </a:rPr>
                <a:t>, A. L., &amp; Morgan, F. N. (2008). Service blueprinting: a practical technique for service innovation. </a:t>
              </a:r>
              <a:r>
                <a:rPr lang="en-US" sz="1100" i="1" dirty="0">
                  <a:solidFill>
                    <a:srgbClr val="7F7F7F"/>
                  </a:solidFill>
                  <a:latin typeface="Calibri" panose="020F0502020204030204"/>
                </a:rPr>
                <a:t>California management review</a:t>
              </a:r>
              <a:r>
                <a:rPr lang="en-US" sz="1100" dirty="0">
                  <a:solidFill>
                    <a:srgbClr val="7F7F7F"/>
                  </a:solidFill>
                  <a:latin typeface="Calibri" panose="020F0502020204030204"/>
                </a:rPr>
                <a:t>, </a:t>
              </a:r>
              <a:r>
                <a:rPr lang="en-US" sz="1100" i="1" dirty="0">
                  <a:solidFill>
                    <a:srgbClr val="7F7F7F"/>
                  </a:solidFill>
                  <a:latin typeface="Calibri" panose="020F0502020204030204"/>
                </a:rPr>
                <a:t>50</a:t>
              </a:r>
              <a:r>
                <a:rPr lang="en-US" sz="1100" dirty="0">
                  <a:solidFill>
                    <a:srgbClr val="7F7F7F"/>
                  </a:solidFill>
                  <a:latin typeface="Calibri" panose="020F0502020204030204"/>
                </a:rPr>
                <a:t>(3), 66-94.</a:t>
              </a:r>
              <a:endParaRPr lang="en-AU" sz="1100" dirty="0">
                <a:solidFill>
                  <a:srgbClr val="7F7F7F"/>
                </a:solidFill>
                <a:latin typeface="Calibri" panose="020F0502020204030204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17477" y="148997"/>
              <a:ext cx="4233006" cy="614140"/>
            </a:xfrm>
            <a:prstGeom prst="roundRect">
              <a:avLst/>
            </a:prstGeom>
            <a:noFill/>
            <a:ln>
              <a:solidFill>
                <a:srgbClr val="37609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endParaRPr lang="en-AU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340786" y="1789292"/>
              <a:ext cx="11739456" cy="5238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Flowchart: Alternate Process 1"/>
            <p:cNvSpPr/>
            <p:nvPr/>
          </p:nvSpPr>
          <p:spPr>
            <a:xfrm>
              <a:off x="317477" y="1012623"/>
              <a:ext cx="1404000" cy="540000"/>
            </a:xfrm>
            <a:prstGeom prst="flowChartAlternateProcess">
              <a:avLst/>
            </a:prstGeom>
            <a:solidFill>
              <a:srgbClr val="3760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Physical</a:t>
              </a:r>
              <a:br>
                <a:rPr lang="en-AU" dirty="0">
                  <a:solidFill>
                    <a:prstClr val="white"/>
                  </a:solidFill>
                  <a:latin typeface="Calibri" panose="020F0502020204030204"/>
                </a:rPr>
              </a:b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Evidence</a:t>
              </a:r>
            </a:p>
          </p:txBody>
        </p:sp>
        <p:sp>
          <p:nvSpPr>
            <p:cNvPr id="27" name="Flowchart: Alternate Process 26"/>
            <p:cNvSpPr/>
            <p:nvPr/>
          </p:nvSpPr>
          <p:spPr>
            <a:xfrm>
              <a:off x="342724" y="1997952"/>
              <a:ext cx="1404000" cy="540000"/>
            </a:xfrm>
            <a:prstGeom prst="flowChartAlternateProcess">
              <a:avLst/>
            </a:prstGeom>
            <a:solidFill>
              <a:srgbClr val="22AC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Customer</a:t>
              </a:r>
            </a:p>
            <a:p>
              <a:pPr algn="ctr" defTabSz="457189">
                <a:defRPr/>
              </a:pP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Actions</a:t>
              </a:r>
            </a:p>
          </p:txBody>
        </p:sp>
        <p:sp>
          <p:nvSpPr>
            <p:cNvPr id="28" name="Flowchart: Alternate Process 27"/>
            <p:cNvSpPr/>
            <p:nvPr/>
          </p:nvSpPr>
          <p:spPr>
            <a:xfrm>
              <a:off x="354052" y="4953939"/>
              <a:ext cx="1404000" cy="540000"/>
            </a:xfrm>
            <a:prstGeom prst="flowChartAlternateProcess">
              <a:avLst/>
            </a:prstGeom>
            <a:solidFill>
              <a:srgbClr val="ED6B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Backstage</a:t>
              </a:r>
              <a:br>
                <a:rPr lang="en-AU" dirty="0">
                  <a:solidFill>
                    <a:prstClr val="white"/>
                  </a:solidFill>
                  <a:latin typeface="Calibri" panose="020F0502020204030204"/>
                </a:rPr>
              </a:b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Actions</a:t>
              </a:r>
            </a:p>
          </p:txBody>
        </p:sp>
        <p:sp>
          <p:nvSpPr>
            <p:cNvPr id="29" name="Flowchart: Alternate Process 28"/>
            <p:cNvSpPr/>
            <p:nvPr/>
          </p:nvSpPr>
          <p:spPr>
            <a:xfrm>
              <a:off x="340785" y="3968610"/>
              <a:ext cx="1404000" cy="540000"/>
            </a:xfrm>
            <a:prstGeom prst="flowChartAlternateProcess">
              <a:avLst/>
            </a:prstGeom>
            <a:solidFill>
              <a:srgbClr val="1C8B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Onstage</a:t>
              </a:r>
              <a:br>
                <a:rPr lang="en-AU" dirty="0">
                  <a:solidFill>
                    <a:prstClr val="white"/>
                  </a:solidFill>
                  <a:latin typeface="Calibri" panose="020F0502020204030204"/>
                </a:rPr>
              </a:b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Actions</a:t>
              </a:r>
            </a:p>
          </p:txBody>
        </p:sp>
        <p:sp>
          <p:nvSpPr>
            <p:cNvPr id="30" name="Flowchart: Alternate Process 29"/>
            <p:cNvSpPr/>
            <p:nvPr/>
          </p:nvSpPr>
          <p:spPr>
            <a:xfrm>
              <a:off x="330182" y="5939267"/>
              <a:ext cx="1404000" cy="540000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Support Processes</a:t>
              </a:r>
            </a:p>
          </p:txBody>
        </p:sp>
        <p:sp>
          <p:nvSpPr>
            <p:cNvPr id="31" name="Flowchart: Alternate Process 30"/>
            <p:cNvSpPr/>
            <p:nvPr/>
          </p:nvSpPr>
          <p:spPr>
            <a:xfrm>
              <a:off x="340786" y="2983281"/>
              <a:ext cx="1404000" cy="540000"/>
            </a:xfrm>
            <a:prstGeom prst="flowChartAlternateProcess">
              <a:avLst/>
            </a:prstGeom>
            <a:solidFill>
              <a:srgbClr val="AC3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>
                <a:defRPr/>
              </a:pP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Technology</a:t>
              </a:r>
              <a:br>
                <a:rPr lang="en-AU" dirty="0">
                  <a:solidFill>
                    <a:prstClr val="white"/>
                  </a:solidFill>
                  <a:latin typeface="Calibri" panose="020F0502020204030204"/>
                </a:rPr>
              </a:br>
              <a:r>
                <a:rPr lang="en-AU" dirty="0">
                  <a:solidFill>
                    <a:prstClr val="white"/>
                  </a:solidFill>
                  <a:latin typeface="Calibri" panose="020F0502020204030204"/>
                </a:rPr>
                <a:t>Actions</a:t>
              </a:r>
            </a:p>
          </p:txBody>
        </p:sp>
      </p:grpSp>
      <p:sp>
        <p:nvSpPr>
          <p:cNvPr id="23" name="Rounded Rectangular Callout 2">
            <a:extLst>
              <a:ext uri="{FF2B5EF4-FFF2-40B4-BE49-F238E27FC236}">
                <a16:creationId xmlns:a16="http://schemas.microsoft.com/office/drawing/2014/main" id="{0CB81E94-604F-4A33-8530-E57E758AD609}"/>
              </a:ext>
            </a:extLst>
          </p:cNvPr>
          <p:cNvSpPr/>
          <p:nvPr/>
        </p:nvSpPr>
        <p:spPr>
          <a:xfrm>
            <a:off x="2350809" y="905909"/>
            <a:ext cx="1034715" cy="708439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24" name="Rounded Rectangular Callout 2">
            <a:extLst>
              <a:ext uri="{FF2B5EF4-FFF2-40B4-BE49-F238E27FC236}">
                <a16:creationId xmlns:a16="http://schemas.microsoft.com/office/drawing/2014/main" id="{3AFF006A-3A3E-4721-A26A-67E95433DD33}"/>
              </a:ext>
            </a:extLst>
          </p:cNvPr>
          <p:cNvSpPr/>
          <p:nvPr/>
        </p:nvSpPr>
        <p:spPr>
          <a:xfrm>
            <a:off x="6580477" y="905909"/>
            <a:ext cx="1034715" cy="708439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25" name="Rounded Rectangular Callout 2">
            <a:extLst>
              <a:ext uri="{FF2B5EF4-FFF2-40B4-BE49-F238E27FC236}">
                <a16:creationId xmlns:a16="http://schemas.microsoft.com/office/drawing/2014/main" id="{D1921D43-B26E-49AB-9471-E7156CE6946A}"/>
              </a:ext>
            </a:extLst>
          </p:cNvPr>
          <p:cNvSpPr/>
          <p:nvPr/>
        </p:nvSpPr>
        <p:spPr>
          <a:xfrm>
            <a:off x="8695311" y="905909"/>
            <a:ext cx="1034715" cy="708439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26" name="Rounded Rectangular Callout 2">
            <a:extLst>
              <a:ext uri="{FF2B5EF4-FFF2-40B4-BE49-F238E27FC236}">
                <a16:creationId xmlns:a16="http://schemas.microsoft.com/office/drawing/2014/main" id="{79B09CBB-15B3-49DC-9782-60772BB1626C}"/>
              </a:ext>
            </a:extLst>
          </p:cNvPr>
          <p:cNvSpPr/>
          <p:nvPr/>
        </p:nvSpPr>
        <p:spPr>
          <a:xfrm>
            <a:off x="4465643" y="905909"/>
            <a:ext cx="1034715" cy="708439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32" name="Rounded Rectangular Callout 2">
            <a:extLst>
              <a:ext uri="{FF2B5EF4-FFF2-40B4-BE49-F238E27FC236}">
                <a16:creationId xmlns:a16="http://schemas.microsoft.com/office/drawing/2014/main" id="{D414C3C1-FB90-41F3-9C45-EE20151E838E}"/>
              </a:ext>
            </a:extLst>
          </p:cNvPr>
          <p:cNvSpPr/>
          <p:nvPr/>
        </p:nvSpPr>
        <p:spPr>
          <a:xfrm>
            <a:off x="10810146" y="905909"/>
            <a:ext cx="1034715" cy="708439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33" name="Rounded Rectangular Callout 2">
            <a:extLst>
              <a:ext uri="{FF2B5EF4-FFF2-40B4-BE49-F238E27FC236}">
                <a16:creationId xmlns:a16="http://schemas.microsoft.com/office/drawing/2014/main" id="{D2AF191D-5548-451C-A40F-4445707DB8F0}"/>
              </a:ext>
            </a:extLst>
          </p:cNvPr>
          <p:cNvSpPr/>
          <p:nvPr/>
        </p:nvSpPr>
        <p:spPr>
          <a:xfrm>
            <a:off x="2319462" y="1851017"/>
            <a:ext cx="1034715" cy="708439"/>
          </a:xfrm>
          <a:prstGeom prst="wedgeRoundRect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34" name="Rounded Rectangular Callout 2">
            <a:extLst>
              <a:ext uri="{FF2B5EF4-FFF2-40B4-BE49-F238E27FC236}">
                <a16:creationId xmlns:a16="http://schemas.microsoft.com/office/drawing/2014/main" id="{353EF5F5-01BB-4BE2-AA94-C518E96506C1}"/>
              </a:ext>
            </a:extLst>
          </p:cNvPr>
          <p:cNvSpPr/>
          <p:nvPr/>
        </p:nvSpPr>
        <p:spPr>
          <a:xfrm>
            <a:off x="6580477" y="1826001"/>
            <a:ext cx="1034715" cy="708439"/>
          </a:xfrm>
          <a:prstGeom prst="wedgeRoundRect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35" name="Rounded Rectangular Callout 2">
            <a:extLst>
              <a:ext uri="{FF2B5EF4-FFF2-40B4-BE49-F238E27FC236}">
                <a16:creationId xmlns:a16="http://schemas.microsoft.com/office/drawing/2014/main" id="{712947B8-8CAB-4FEA-BAA2-E5C262D8E3A2}"/>
              </a:ext>
            </a:extLst>
          </p:cNvPr>
          <p:cNvSpPr/>
          <p:nvPr/>
        </p:nvSpPr>
        <p:spPr>
          <a:xfrm>
            <a:off x="8695311" y="1826001"/>
            <a:ext cx="1034715" cy="708439"/>
          </a:xfrm>
          <a:prstGeom prst="wedgeRoundRect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36" name="Rounded Rectangular Callout 2">
            <a:extLst>
              <a:ext uri="{FF2B5EF4-FFF2-40B4-BE49-F238E27FC236}">
                <a16:creationId xmlns:a16="http://schemas.microsoft.com/office/drawing/2014/main" id="{27101245-2EAA-4BA6-88FC-56B1CA5ECD34}"/>
              </a:ext>
            </a:extLst>
          </p:cNvPr>
          <p:cNvSpPr/>
          <p:nvPr/>
        </p:nvSpPr>
        <p:spPr>
          <a:xfrm>
            <a:off x="4465643" y="1826001"/>
            <a:ext cx="1034715" cy="708439"/>
          </a:xfrm>
          <a:prstGeom prst="wedgeRoundRect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37" name="Rounded Rectangular Callout 2">
            <a:extLst>
              <a:ext uri="{FF2B5EF4-FFF2-40B4-BE49-F238E27FC236}">
                <a16:creationId xmlns:a16="http://schemas.microsoft.com/office/drawing/2014/main" id="{36A949E7-C50E-447E-82F8-AB62BCFFF4AC}"/>
              </a:ext>
            </a:extLst>
          </p:cNvPr>
          <p:cNvSpPr/>
          <p:nvPr/>
        </p:nvSpPr>
        <p:spPr>
          <a:xfrm>
            <a:off x="10810146" y="1826001"/>
            <a:ext cx="1034715" cy="708439"/>
          </a:xfrm>
          <a:prstGeom prst="wedgeRoundRect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38" name="Rounded Rectangular Callout 2">
            <a:extLst>
              <a:ext uri="{FF2B5EF4-FFF2-40B4-BE49-F238E27FC236}">
                <a16:creationId xmlns:a16="http://schemas.microsoft.com/office/drawing/2014/main" id="{44867D8B-FC45-4133-B44F-AAA3E9D199D7}"/>
              </a:ext>
            </a:extLst>
          </p:cNvPr>
          <p:cNvSpPr/>
          <p:nvPr/>
        </p:nvSpPr>
        <p:spPr>
          <a:xfrm>
            <a:off x="2350809" y="2758895"/>
            <a:ext cx="1034715" cy="708439"/>
          </a:xfrm>
          <a:prstGeom prst="wedgeRoundRectCallout">
            <a:avLst/>
          </a:prstGeom>
          <a:solidFill>
            <a:srgbClr val="F2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39" name="Rounded Rectangular Callout 2">
            <a:extLst>
              <a:ext uri="{FF2B5EF4-FFF2-40B4-BE49-F238E27FC236}">
                <a16:creationId xmlns:a16="http://schemas.microsoft.com/office/drawing/2014/main" id="{20C0B807-0D28-4932-9303-5051EE089349}"/>
              </a:ext>
            </a:extLst>
          </p:cNvPr>
          <p:cNvSpPr/>
          <p:nvPr/>
        </p:nvSpPr>
        <p:spPr>
          <a:xfrm>
            <a:off x="6580477" y="2758895"/>
            <a:ext cx="1034715" cy="708439"/>
          </a:xfrm>
          <a:prstGeom prst="wedgeRoundRectCallout">
            <a:avLst/>
          </a:prstGeom>
          <a:solidFill>
            <a:srgbClr val="F2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40" name="Rounded Rectangular Callout 2">
            <a:extLst>
              <a:ext uri="{FF2B5EF4-FFF2-40B4-BE49-F238E27FC236}">
                <a16:creationId xmlns:a16="http://schemas.microsoft.com/office/drawing/2014/main" id="{10DC8071-28EE-4840-8210-4BFCDB8E1DE0}"/>
              </a:ext>
            </a:extLst>
          </p:cNvPr>
          <p:cNvSpPr/>
          <p:nvPr/>
        </p:nvSpPr>
        <p:spPr>
          <a:xfrm>
            <a:off x="8695311" y="2758895"/>
            <a:ext cx="1034715" cy="708439"/>
          </a:xfrm>
          <a:prstGeom prst="wedgeRoundRectCallout">
            <a:avLst/>
          </a:prstGeom>
          <a:solidFill>
            <a:srgbClr val="F2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41" name="Rounded Rectangular Callout 2">
            <a:extLst>
              <a:ext uri="{FF2B5EF4-FFF2-40B4-BE49-F238E27FC236}">
                <a16:creationId xmlns:a16="http://schemas.microsoft.com/office/drawing/2014/main" id="{884F666F-BB51-4C76-8C9D-B649E2B74955}"/>
              </a:ext>
            </a:extLst>
          </p:cNvPr>
          <p:cNvSpPr/>
          <p:nvPr/>
        </p:nvSpPr>
        <p:spPr>
          <a:xfrm>
            <a:off x="4465643" y="2758895"/>
            <a:ext cx="1034715" cy="708439"/>
          </a:xfrm>
          <a:prstGeom prst="wedgeRoundRectCallout">
            <a:avLst/>
          </a:prstGeom>
          <a:solidFill>
            <a:srgbClr val="F2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42" name="Rounded Rectangular Callout 2">
            <a:extLst>
              <a:ext uri="{FF2B5EF4-FFF2-40B4-BE49-F238E27FC236}">
                <a16:creationId xmlns:a16="http://schemas.microsoft.com/office/drawing/2014/main" id="{4A23C9A8-D1F5-4926-90C0-76B630289625}"/>
              </a:ext>
            </a:extLst>
          </p:cNvPr>
          <p:cNvSpPr/>
          <p:nvPr/>
        </p:nvSpPr>
        <p:spPr>
          <a:xfrm>
            <a:off x="10810146" y="2758895"/>
            <a:ext cx="1034715" cy="708439"/>
          </a:xfrm>
          <a:prstGeom prst="wedgeRoundRectCallout">
            <a:avLst/>
          </a:prstGeom>
          <a:solidFill>
            <a:srgbClr val="F2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43" name="Rounded Rectangular Callout 2">
            <a:extLst>
              <a:ext uri="{FF2B5EF4-FFF2-40B4-BE49-F238E27FC236}">
                <a16:creationId xmlns:a16="http://schemas.microsoft.com/office/drawing/2014/main" id="{6EE196E3-3839-4C4F-A2D2-FA6EDC6397AB}"/>
              </a:ext>
            </a:extLst>
          </p:cNvPr>
          <p:cNvSpPr/>
          <p:nvPr/>
        </p:nvSpPr>
        <p:spPr>
          <a:xfrm>
            <a:off x="2350809" y="3825787"/>
            <a:ext cx="1034715" cy="708439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44" name="Rounded Rectangular Callout 2">
            <a:extLst>
              <a:ext uri="{FF2B5EF4-FFF2-40B4-BE49-F238E27FC236}">
                <a16:creationId xmlns:a16="http://schemas.microsoft.com/office/drawing/2014/main" id="{A37F35EE-7DCE-4E26-9FE1-A110DE6BA093}"/>
              </a:ext>
            </a:extLst>
          </p:cNvPr>
          <p:cNvSpPr/>
          <p:nvPr/>
        </p:nvSpPr>
        <p:spPr>
          <a:xfrm>
            <a:off x="6580477" y="3825787"/>
            <a:ext cx="1034715" cy="708439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45" name="Rounded Rectangular Callout 2">
            <a:extLst>
              <a:ext uri="{FF2B5EF4-FFF2-40B4-BE49-F238E27FC236}">
                <a16:creationId xmlns:a16="http://schemas.microsoft.com/office/drawing/2014/main" id="{21C51DDF-523C-43D2-8760-ADACDC2A2E90}"/>
              </a:ext>
            </a:extLst>
          </p:cNvPr>
          <p:cNvSpPr/>
          <p:nvPr/>
        </p:nvSpPr>
        <p:spPr>
          <a:xfrm>
            <a:off x="8695311" y="3825787"/>
            <a:ext cx="1034715" cy="708439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46" name="Rounded Rectangular Callout 2">
            <a:extLst>
              <a:ext uri="{FF2B5EF4-FFF2-40B4-BE49-F238E27FC236}">
                <a16:creationId xmlns:a16="http://schemas.microsoft.com/office/drawing/2014/main" id="{A4A3E473-8287-4D33-A6D6-B6F1E09F064F}"/>
              </a:ext>
            </a:extLst>
          </p:cNvPr>
          <p:cNvSpPr/>
          <p:nvPr/>
        </p:nvSpPr>
        <p:spPr>
          <a:xfrm>
            <a:off x="4465643" y="3825787"/>
            <a:ext cx="1034715" cy="708439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47" name="Rounded Rectangular Callout 2">
            <a:extLst>
              <a:ext uri="{FF2B5EF4-FFF2-40B4-BE49-F238E27FC236}">
                <a16:creationId xmlns:a16="http://schemas.microsoft.com/office/drawing/2014/main" id="{FD278B0E-ECFD-40AE-8524-034A85BFB528}"/>
              </a:ext>
            </a:extLst>
          </p:cNvPr>
          <p:cNvSpPr/>
          <p:nvPr/>
        </p:nvSpPr>
        <p:spPr>
          <a:xfrm>
            <a:off x="10810146" y="3825787"/>
            <a:ext cx="1034715" cy="708439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48" name="Rounded Rectangular Callout 2">
            <a:extLst>
              <a:ext uri="{FF2B5EF4-FFF2-40B4-BE49-F238E27FC236}">
                <a16:creationId xmlns:a16="http://schemas.microsoft.com/office/drawing/2014/main" id="{800885F4-906B-4261-8DC3-837858BFFC34}"/>
              </a:ext>
            </a:extLst>
          </p:cNvPr>
          <p:cNvSpPr/>
          <p:nvPr/>
        </p:nvSpPr>
        <p:spPr>
          <a:xfrm>
            <a:off x="2394026" y="4780198"/>
            <a:ext cx="1034715" cy="708439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49" name="Rounded Rectangular Callout 2">
            <a:extLst>
              <a:ext uri="{FF2B5EF4-FFF2-40B4-BE49-F238E27FC236}">
                <a16:creationId xmlns:a16="http://schemas.microsoft.com/office/drawing/2014/main" id="{C367EFF7-2AF0-40E1-B8C2-2F3E02E9ED28}"/>
              </a:ext>
            </a:extLst>
          </p:cNvPr>
          <p:cNvSpPr/>
          <p:nvPr/>
        </p:nvSpPr>
        <p:spPr>
          <a:xfrm>
            <a:off x="6623694" y="4780198"/>
            <a:ext cx="1034715" cy="708439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50" name="Rounded Rectangular Callout 2">
            <a:extLst>
              <a:ext uri="{FF2B5EF4-FFF2-40B4-BE49-F238E27FC236}">
                <a16:creationId xmlns:a16="http://schemas.microsoft.com/office/drawing/2014/main" id="{85571CBF-6356-4493-9F53-F5B5D601585C}"/>
              </a:ext>
            </a:extLst>
          </p:cNvPr>
          <p:cNvSpPr/>
          <p:nvPr/>
        </p:nvSpPr>
        <p:spPr>
          <a:xfrm>
            <a:off x="8738527" y="4780198"/>
            <a:ext cx="1034715" cy="708439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51" name="Rounded Rectangular Callout 2">
            <a:extLst>
              <a:ext uri="{FF2B5EF4-FFF2-40B4-BE49-F238E27FC236}">
                <a16:creationId xmlns:a16="http://schemas.microsoft.com/office/drawing/2014/main" id="{2575A6B8-8D9A-4596-9966-E1A275E084B0}"/>
              </a:ext>
            </a:extLst>
          </p:cNvPr>
          <p:cNvSpPr/>
          <p:nvPr/>
        </p:nvSpPr>
        <p:spPr>
          <a:xfrm>
            <a:off x="4508859" y="4780198"/>
            <a:ext cx="1034715" cy="708439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52" name="Rounded Rectangular Callout 2">
            <a:extLst>
              <a:ext uri="{FF2B5EF4-FFF2-40B4-BE49-F238E27FC236}">
                <a16:creationId xmlns:a16="http://schemas.microsoft.com/office/drawing/2014/main" id="{52512D45-507E-4B91-B606-C0C5D41CEE95}"/>
              </a:ext>
            </a:extLst>
          </p:cNvPr>
          <p:cNvSpPr/>
          <p:nvPr/>
        </p:nvSpPr>
        <p:spPr>
          <a:xfrm>
            <a:off x="10853363" y="4780198"/>
            <a:ext cx="1034715" cy="708439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53" name="Rounded Rectangular Callout 2">
            <a:extLst>
              <a:ext uri="{FF2B5EF4-FFF2-40B4-BE49-F238E27FC236}">
                <a16:creationId xmlns:a16="http://schemas.microsoft.com/office/drawing/2014/main" id="{FB74C68F-EDA3-40C1-9FB7-0115DD03AF90}"/>
              </a:ext>
            </a:extLst>
          </p:cNvPr>
          <p:cNvSpPr/>
          <p:nvPr/>
        </p:nvSpPr>
        <p:spPr>
          <a:xfrm>
            <a:off x="2394026" y="5647094"/>
            <a:ext cx="1034715" cy="708439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54" name="Rounded Rectangular Callout 2">
            <a:extLst>
              <a:ext uri="{FF2B5EF4-FFF2-40B4-BE49-F238E27FC236}">
                <a16:creationId xmlns:a16="http://schemas.microsoft.com/office/drawing/2014/main" id="{D8F57C34-6D9B-4555-8C64-2F405E270DD1}"/>
              </a:ext>
            </a:extLst>
          </p:cNvPr>
          <p:cNvSpPr/>
          <p:nvPr/>
        </p:nvSpPr>
        <p:spPr>
          <a:xfrm>
            <a:off x="6623694" y="5647094"/>
            <a:ext cx="1034715" cy="708439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55" name="Rounded Rectangular Callout 2">
            <a:extLst>
              <a:ext uri="{FF2B5EF4-FFF2-40B4-BE49-F238E27FC236}">
                <a16:creationId xmlns:a16="http://schemas.microsoft.com/office/drawing/2014/main" id="{773C8FF4-538C-4292-AA3B-07985BA893D8}"/>
              </a:ext>
            </a:extLst>
          </p:cNvPr>
          <p:cNvSpPr/>
          <p:nvPr/>
        </p:nvSpPr>
        <p:spPr>
          <a:xfrm>
            <a:off x="8738527" y="5647094"/>
            <a:ext cx="1034715" cy="708439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56" name="Rounded Rectangular Callout 2">
            <a:extLst>
              <a:ext uri="{FF2B5EF4-FFF2-40B4-BE49-F238E27FC236}">
                <a16:creationId xmlns:a16="http://schemas.microsoft.com/office/drawing/2014/main" id="{4784E0D7-87CE-4A32-907D-B4269DAE3428}"/>
              </a:ext>
            </a:extLst>
          </p:cNvPr>
          <p:cNvSpPr/>
          <p:nvPr/>
        </p:nvSpPr>
        <p:spPr>
          <a:xfrm>
            <a:off x="4508859" y="5647094"/>
            <a:ext cx="1034715" cy="708439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57" name="Rounded Rectangular Callout 2">
            <a:extLst>
              <a:ext uri="{FF2B5EF4-FFF2-40B4-BE49-F238E27FC236}">
                <a16:creationId xmlns:a16="http://schemas.microsoft.com/office/drawing/2014/main" id="{F3B4679F-CE7A-421F-A0C8-EC1A07FB3E83}"/>
              </a:ext>
            </a:extLst>
          </p:cNvPr>
          <p:cNvSpPr/>
          <p:nvPr/>
        </p:nvSpPr>
        <p:spPr>
          <a:xfrm>
            <a:off x="10853363" y="5647094"/>
            <a:ext cx="1034715" cy="708439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 defTabSz="914377" eaLnBrk="0" hangingPunct="0">
              <a:lnSpc>
                <a:spcPct val="90000"/>
              </a:lnSpc>
              <a:defRPr/>
            </a:pPr>
            <a:r>
              <a:rPr lang="en-US" sz="1200" dirty="0">
                <a:solidFill>
                  <a:srgbClr val="8064A2">
                    <a:lumMod val="40000"/>
                    <a:lumOff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sp>
        <p:nvSpPr>
          <p:cNvPr id="58" name="Arrow: Right 57">
            <a:extLst>
              <a:ext uri="{FF2B5EF4-FFF2-40B4-BE49-F238E27FC236}">
                <a16:creationId xmlns:a16="http://schemas.microsoft.com/office/drawing/2014/main" id="{0635E2D2-729E-4E2D-A161-80B2BF7C0CFA}"/>
              </a:ext>
            </a:extLst>
          </p:cNvPr>
          <p:cNvSpPr/>
          <p:nvPr/>
        </p:nvSpPr>
        <p:spPr>
          <a:xfrm rot="16200000">
            <a:off x="-1680193" y="4423097"/>
            <a:ext cx="3803863" cy="443477"/>
          </a:xfrm>
          <a:prstGeom prst="right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6592300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a21de7b9-cad9-43f2-8459-9b1b4f9894e2" xsi:nil="true"/>
    <Math_Settings xmlns="a21de7b9-cad9-43f2-8459-9b1b4f9894e2" xsi:nil="true"/>
    <AppVersion xmlns="a21de7b9-cad9-43f2-8459-9b1b4f9894e2" xsi:nil="true"/>
    <Self_Registration_Enabled xmlns="a21de7b9-cad9-43f2-8459-9b1b4f9894e2" xsi:nil="true"/>
    <Invited_Students xmlns="a21de7b9-cad9-43f2-8459-9b1b4f9894e2" xsi:nil="true"/>
    <DefaultSectionNames xmlns="a21de7b9-cad9-43f2-8459-9b1b4f9894e2" xsi:nil="true"/>
    <Invited_Teachers xmlns="a21de7b9-cad9-43f2-8459-9b1b4f9894e2" xsi:nil="true"/>
    <NotebookType xmlns="a21de7b9-cad9-43f2-8459-9b1b4f9894e2" xsi:nil="true"/>
    <FolderType xmlns="a21de7b9-cad9-43f2-8459-9b1b4f9894e2" xsi:nil="true"/>
    <CultureName xmlns="a21de7b9-cad9-43f2-8459-9b1b4f9894e2" xsi:nil="true"/>
    <Students xmlns="a21de7b9-cad9-43f2-8459-9b1b4f9894e2">
      <UserInfo>
        <DisplayName/>
        <AccountId xsi:nil="true"/>
        <AccountType/>
      </UserInfo>
    </Students>
    <Student_Groups xmlns="a21de7b9-cad9-43f2-8459-9b1b4f9894e2">
      <UserInfo>
        <DisplayName/>
        <AccountId xsi:nil="true"/>
        <AccountType/>
      </UserInfo>
    </Student_Groups>
    <Distribution_Groups xmlns="a21de7b9-cad9-43f2-8459-9b1b4f9894e2" xsi:nil="true"/>
    <Templates xmlns="a21de7b9-cad9-43f2-8459-9b1b4f9894e2" xsi:nil="true"/>
    <TeamsChannelId xmlns="a21de7b9-cad9-43f2-8459-9b1b4f9894e2" xsi:nil="true"/>
    <Owner xmlns="a21de7b9-cad9-43f2-8459-9b1b4f9894e2">
      <UserInfo>
        <DisplayName/>
        <AccountId xsi:nil="true"/>
        <AccountType/>
      </UserInfo>
    </Owner>
    <Teachers xmlns="a21de7b9-cad9-43f2-8459-9b1b4f9894e2">
      <UserInfo>
        <DisplayName/>
        <AccountId xsi:nil="true"/>
        <AccountType/>
      </UserInfo>
    </Teachers>
    <Is_Collaboration_Space_Locked xmlns="a21de7b9-cad9-43f2-8459-9b1b4f9894e2" xsi:nil="true"/>
    <LMS_Mappings xmlns="a21de7b9-cad9-43f2-8459-9b1b4f9894e2" xsi:nil="true"/>
    <IsNotebookLocked xmlns="a21de7b9-cad9-43f2-8459-9b1b4f9894e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44375E58E94B4797547602088A153E" ma:contentTypeVersion="32" ma:contentTypeDescription="Create a new document." ma:contentTypeScope="" ma:versionID="5f8a0c22fd8b9968ea85ab7a3ed763d3">
  <xsd:schema xmlns:xsd="http://www.w3.org/2001/XMLSchema" xmlns:xs="http://www.w3.org/2001/XMLSchema" xmlns:p="http://schemas.microsoft.com/office/2006/metadata/properties" xmlns:ns3="a21de7b9-cad9-43f2-8459-9b1b4f9894e2" xmlns:ns4="d0ad2d52-4869-465d-a93a-001fa21a593d" targetNamespace="http://schemas.microsoft.com/office/2006/metadata/properties" ma:root="true" ma:fieldsID="a04907215bb662eee90233f3050effb9" ns3:_="" ns4:_="">
    <xsd:import namespace="a21de7b9-cad9-43f2-8459-9b1b4f9894e2"/>
    <xsd:import namespace="d0ad2d52-4869-465d-a93a-001fa21a593d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TeamsChannelId" minOccurs="0"/>
                <xsd:element ref="ns3:Math_Settings" minOccurs="0"/>
                <xsd:element ref="ns3:Distribution_Groups" minOccurs="0"/>
                <xsd:element ref="ns3:LMS_Mappings" minOccurs="0"/>
                <xsd:element ref="ns3:IsNotebookLocked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de7b9-cad9-43f2-8459-9b1b4f9894e2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ChannelId" ma:index="30" nillable="true" ma:displayName="Teams Channel Id" ma:internalName="TeamsChannelId">
      <xsd:simpleType>
        <xsd:restriction base="dms:Text"/>
      </xsd:simpleType>
    </xsd:element>
    <xsd:element name="Math_Settings" ma:index="31" nillable="true" ma:displayName="Math Settings" ma:internalName="Math_Settings">
      <xsd:simpleType>
        <xsd:restriction base="dms:Text"/>
      </xsd:simpleType>
    </xsd:element>
    <xsd:element name="Distribution_Groups" ma:index="3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3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ad2d52-4869-465d-a93a-001fa21a593d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DEDE0D-770A-4D72-80F3-39CFC9574FAD}">
  <ds:schemaRefs>
    <ds:schemaRef ds:uri="http://purl.org/dc/terms/"/>
    <ds:schemaRef ds:uri="http://schemas.microsoft.com/office/2006/documentManagement/types"/>
    <ds:schemaRef ds:uri="http://purl.org/dc/dcmitype/"/>
    <ds:schemaRef ds:uri="a21de7b9-cad9-43f2-8459-9b1b4f9894e2"/>
    <ds:schemaRef ds:uri="http://purl.org/dc/elements/1.1/"/>
    <ds:schemaRef ds:uri="http://schemas.microsoft.com/office/2006/metadata/properties"/>
    <ds:schemaRef ds:uri="d0ad2d52-4869-465d-a93a-001fa21a593d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502C95-FA87-4AD1-872C-9C1606AC4E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F1C49B-6D3D-467E-88B4-597D764501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1de7b9-cad9-43f2-8459-9b1b4f9894e2"/>
    <ds:schemaRef ds:uri="d0ad2d52-4869-465d-a93a-001fa21a59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Widescreen</PresentationFormat>
  <Paragraphs>48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Antony Peloso</dc:creator>
  <cp:lastModifiedBy>Tony Peloso</cp:lastModifiedBy>
  <cp:revision>1</cp:revision>
  <dcterms:created xsi:type="dcterms:W3CDTF">2021-10-15T00:50:52Z</dcterms:created>
  <dcterms:modified xsi:type="dcterms:W3CDTF">2022-04-07T07:02:26Z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0x0101005144375E58E94B4797547602088A153E</vt:lpwstr>
  </property>
</Properties>
</file>