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7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4A4FC-9031-4A45-9F1A-4DF071E35ABD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3669B-3407-4825-8891-1F3DB6F2D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0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C92D-C5D9-4E7B-B1E3-152DC7C1337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4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30"/>
            <a:ext cx="12175263" cy="5300902"/>
          </a:xfrm>
          <a:prstGeom prst="rect">
            <a:avLst/>
          </a:prstGeom>
        </p:spPr>
      </p:pic>
      <p:grpSp>
        <p:nvGrpSpPr>
          <p:cNvPr id="9" name="Group 47"/>
          <p:cNvGrpSpPr>
            <a:grpSpLocks/>
          </p:cNvGrpSpPr>
          <p:nvPr userDrawn="1"/>
        </p:nvGrpSpPr>
        <p:grpSpPr bwMode="auto">
          <a:xfrm>
            <a:off x="8971524" y="6387195"/>
            <a:ext cx="2908304" cy="256752"/>
            <a:chOff x="6846888" y="6524625"/>
            <a:chExt cx="1765301" cy="152400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97" y="2247667"/>
            <a:ext cx="8060568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793" y="3768250"/>
            <a:ext cx="8210715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5" name="Picture 19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5" y="356958"/>
            <a:ext cx="4102318" cy="982558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92" y="818308"/>
            <a:ext cx="473354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7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52303"/>
            <a:ext cx="12192000" cy="130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2737417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028733"/>
          </a:xfrm>
        </p:spPr>
        <p:txBody>
          <a:bodyPr anchor="t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261315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3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12192001" cy="836084"/>
          </a:xfrm>
        </p:spPr>
        <p:txBody>
          <a:bodyPr lIns="252000" anchor="t"/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411981"/>
            <a:ext cx="3384949" cy="48973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C5F54-1E4A-4613-B733-ACAF494216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185" y="1411983"/>
            <a:ext cx="7681380" cy="489733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3845" y="6309320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3310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0"/>
            <a:ext cx="11137900" cy="932723"/>
          </a:xfrm>
          <a:noFill/>
          <a:ln>
            <a:noFill/>
          </a:ln>
        </p:spPr>
        <p:txBody>
          <a:bodyPr vert="horz" lIns="252000" tIns="45720" rIns="91440" bIns="4572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412777"/>
            <a:ext cx="11137900" cy="451359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133"/>
            </a:lvl3pPr>
            <a:lvl4pPr>
              <a:spcBef>
                <a:spcPts val="0"/>
              </a:spcBef>
              <a:defRPr sz="1867"/>
            </a:lvl4pPr>
            <a:lvl5pPr>
              <a:spcBef>
                <a:spcPts val="0"/>
              </a:spcBef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358879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20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12192000" cy="480483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6DCD-D723-4A7D-9DCB-DAC53BB9F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2000" y="6129088"/>
            <a:ext cx="4368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>
                <a:solidFill>
                  <a:srgbClr val="11488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1" y="5627252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36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8A55CEB-C5A3-4520-9B3B-746656485E3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29441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53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4300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512936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1709937"/>
            <a:ext cx="6158064" cy="51480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97" y="11316"/>
            <a:ext cx="7655943" cy="6400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486329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391373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28" y="5956312"/>
            <a:ext cx="12276341" cy="827368"/>
          </a:xfrm>
          <a:prstGeom prst="rect">
            <a:avLst/>
          </a:prstGeom>
        </p:spPr>
      </p:pic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0" y="6098723"/>
            <a:ext cx="2255525" cy="54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83452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33E84-C483-4AA8-9927-5BE0CDD363FF}" type="datetimeFigureOut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302E-177E-474D-9403-876C0A13D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602" y="-522516"/>
            <a:ext cx="13766148" cy="77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5300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4" name="Picture 46" descr="bgnd2.jpg"/>
            <p:cNvPicPr>
              <a:picLocks noChangeAspect="1"/>
            </p:cNvPicPr>
            <p:nvPr userDrawn="1"/>
          </p:nvPicPr>
          <p:blipFill>
            <a:blip r:embed="rId2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7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60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23733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13571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3" name="Picture 46" descr="bgnd2.jpg"/>
            <p:cNvPicPr>
              <a:picLocks noChangeAspect="1"/>
            </p:cNvPicPr>
            <p:nvPr userDrawn="1"/>
          </p:nvPicPr>
          <p:blipFill>
            <a:blip r:embed="rId3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6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59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4486309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233E84-C483-4AA8-9927-5BE0CDD363FF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6302E-177E-474D-9403-876C0A13D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CEDC1-0FF0-4D03-9359-1B9302AC7D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37476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 Diagonal Corner Rectangle 148"/>
          <p:cNvSpPr/>
          <p:nvPr/>
        </p:nvSpPr>
        <p:spPr>
          <a:xfrm>
            <a:off x="6045290" y="5038116"/>
            <a:ext cx="5221645" cy="1473539"/>
          </a:xfrm>
          <a:prstGeom prst="round2DiagRect">
            <a:avLst/>
          </a:prstGeom>
          <a:solidFill>
            <a:srgbClr val="0E684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Title 1"/>
          <p:cNvSpPr txBox="1">
            <a:spLocks/>
          </p:cNvSpPr>
          <p:nvPr/>
        </p:nvSpPr>
        <p:spPr bwMode="auto">
          <a:xfrm>
            <a:off x="74658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Strategy Business Model Canvas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89573" y="5145936"/>
            <a:ext cx="3038314" cy="3183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t" anchorCtr="0">
            <a:sp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Cost Structures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164352" y="5145936"/>
            <a:ext cx="2694574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t" anchorCtr="0">
            <a:sp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Revenue/Funding</a:t>
            </a:r>
          </a:p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Helvetica Neue Light"/>
            </a:endParaRPr>
          </a:p>
        </p:txBody>
      </p:sp>
      <p:sp>
        <p:nvSpPr>
          <p:cNvPr id="134" name="Round Diagonal Corner Rectangle 133"/>
          <p:cNvSpPr/>
          <p:nvPr/>
        </p:nvSpPr>
        <p:spPr>
          <a:xfrm>
            <a:off x="775155" y="953356"/>
            <a:ext cx="2065018" cy="4071300"/>
          </a:xfrm>
          <a:prstGeom prst="round2DiagRect">
            <a:avLst/>
          </a:prstGeom>
          <a:solidFill>
            <a:srgbClr val="22ACE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Round Diagonal Corner Rectangle 134"/>
          <p:cNvSpPr/>
          <p:nvPr/>
        </p:nvSpPr>
        <p:spPr>
          <a:xfrm>
            <a:off x="2870615" y="926530"/>
            <a:ext cx="2065018" cy="4071300"/>
          </a:xfrm>
          <a:prstGeom prst="round2DiagRect">
            <a:avLst/>
          </a:prstGeom>
          <a:solidFill>
            <a:srgbClr val="00978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Round Diagonal Corner Rectangle 135"/>
          <p:cNvSpPr/>
          <p:nvPr/>
        </p:nvSpPr>
        <p:spPr>
          <a:xfrm>
            <a:off x="4984957" y="919800"/>
            <a:ext cx="2065018" cy="4071300"/>
          </a:xfrm>
          <a:prstGeom prst="round2DiagRect">
            <a:avLst/>
          </a:prstGeom>
          <a:solidFill>
            <a:srgbClr val="ED6B3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Round Diagonal Corner Rectangle 136"/>
          <p:cNvSpPr/>
          <p:nvPr/>
        </p:nvSpPr>
        <p:spPr>
          <a:xfrm>
            <a:off x="7099300" y="892972"/>
            <a:ext cx="2065018" cy="4071300"/>
          </a:xfrm>
          <a:prstGeom prst="round2DiagRect">
            <a:avLst/>
          </a:prstGeom>
          <a:solidFill>
            <a:srgbClr val="AC3F8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Round Diagonal Corner Rectangle 137"/>
          <p:cNvSpPr/>
          <p:nvPr/>
        </p:nvSpPr>
        <p:spPr>
          <a:xfrm>
            <a:off x="9205442" y="861816"/>
            <a:ext cx="2065018" cy="4071300"/>
          </a:xfrm>
          <a:prstGeom prst="round2DiagRect">
            <a:avLst/>
          </a:prstGeom>
          <a:solidFill>
            <a:srgbClr val="4E8CC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89573" y="1010065"/>
            <a:ext cx="1835431" cy="39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Key Partners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985033" y="992592"/>
            <a:ext cx="2128082" cy="39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Key Activities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5099375" y="988210"/>
            <a:ext cx="1835431" cy="68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Value</a:t>
            </a:r>
          </a:p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Proposition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213718" y="970736"/>
            <a:ext cx="1835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Customer/Client</a:t>
            </a:r>
          </a:p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Relationships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9291534" y="950444"/>
            <a:ext cx="2016731" cy="30069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Customer/Client</a:t>
            </a:r>
          </a:p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Segments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51" y="1117894"/>
            <a:ext cx="381923" cy="3208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63" y="1090257"/>
            <a:ext cx="385425" cy="3916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84" y="1305943"/>
            <a:ext cx="412533" cy="446911"/>
          </a:xfrm>
          <a:prstGeom prst="rect">
            <a:avLst/>
          </a:prstGeom>
        </p:spPr>
      </p:pic>
      <p:sp>
        <p:nvSpPr>
          <p:cNvPr id="148" name="Round Diagonal Corner Rectangle 147"/>
          <p:cNvSpPr/>
          <p:nvPr/>
        </p:nvSpPr>
        <p:spPr>
          <a:xfrm>
            <a:off x="774778" y="5067770"/>
            <a:ext cx="5221645" cy="1473539"/>
          </a:xfrm>
          <a:prstGeom prst="round2DiagRect">
            <a:avLst/>
          </a:prstGeom>
          <a:solidFill>
            <a:srgbClr val="7F8B9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8" y="1141083"/>
            <a:ext cx="446337" cy="356349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58" y="1224704"/>
            <a:ext cx="471927" cy="3551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49273" y="3175777"/>
            <a:ext cx="1875182" cy="421695"/>
            <a:chOff x="2949273" y="2745440"/>
            <a:chExt cx="1875182" cy="421695"/>
          </a:xfrm>
        </p:grpSpPr>
        <p:sp>
          <p:nvSpPr>
            <p:cNvPr id="102" name="TextBox 2"/>
            <p:cNvSpPr txBox="1"/>
            <p:nvPr/>
          </p:nvSpPr>
          <p:spPr>
            <a:xfrm>
              <a:off x="2949273" y="2747494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10722" rtl="0" eaLnBrk="1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00" cap="none" spc="-1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Helvetica Neue Light"/>
                </a:rPr>
                <a:t>Key Resources</a:t>
              </a:r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760" y="2745440"/>
              <a:ext cx="421695" cy="42169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268859" y="3094237"/>
            <a:ext cx="1701187" cy="584775"/>
            <a:chOff x="9274945" y="2824950"/>
            <a:chExt cx="1701187" cy="584775"/>
          </a:xfrm>
        </p:grpSpPr>
        <p:sp>
          <p:nvSpPr>
            <p:cNvPr id="103" name="TextBox 2"/>
            <p:cNvSpPr txBox="1"/>
            <p:nvPr/>
          </p:nvSpPr>
          <p:spPr>
            <a:xfrm>
              <a:off x="9274945" y="2824950"/>
              <a:ext cx="1106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10722" rtl="0" eaLnBrk="1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Helvetica Neue Light"/>
                </a:rPr>
                <a:t>Channels</a:t>
              </a:r>
            </a:p>
            <a:p>
              <a:pPr marL="0" marR="0" lvl="0" indent="0" algn="l" defTabSz="410722" rtl="0" eaLnBrk="1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Helvetica Neue Light"/>
                </a:rPr>
                <a:t>/Delivery</a:t>
              </a:r>
            </a:p>
          </p:txBody>
        </p: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8698" y="2937785"/>
              <a:ext cx="437434" cy="437434"/>
            </a:xfrm>
            <a:prstGeom prst="rect">
              <a:avLst/>
            </a:prstGeom>
          </p:spPr>
        </p:pic>
      </p:grpSp>
      <p:pic>
        <p:nvPicPr>
          <p:cNvPr id="158" name="Picture 1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12" y="5119077"/>
            <a:ext cx="531180" cy="533784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33" y="5119077"/>
            <a:ext cx="425524" cy="425524"/>
          </a:xfrm>
          <a:prstGeom prst="rect">
            <a:avLst/>
          </a:prstGeom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75154" y="1563624"/>
            <a:ext cx="1980291" cy="15294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41600" tIns="141600" rIns="141600" bIns="1416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Who are our Key Partners?</a:t>
            </a:r>
            <a:b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Who are Key Suppliers?</a:t>
            </a:r>
            <a:b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Which Key Resources are we acquiring from partners?</a:t>
            </a:r>
            <a:b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</a:br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Which Key Activities do partners perform?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65581" y="1563624"/>
            <a:ext cx="18588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What Key Activities do our Value Propositions require?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65580" y="3681379"/>
            <a:ext cx="19331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What Key Resources do our Value Propositions require?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84957" y="1563624"/>
            <a:ext cx="1956983" cy="157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What value do we deliver to the customer?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Which one of our customer’s problems are we helping to solve?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Which customer needs are we satisfying?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99300" y="1563624"/>
            <a:ext cx="2065018" cy="74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What type of relationship do our customer segments expect us to establish &amp; maintain with them?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99300" y="3619728"/>
            <a:ext cx="1635411" cy="74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Through which Channels do our Customer Segments want to be reached?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05442" y="1563624"/>
            <a:ext cx="2008865" cy="174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For whom are we creating value?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Who are our most important customers?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What job are you doing for the customer?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What need are you fulfilling?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4777" y="5587099"/>
            <a:ext cx="3897322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What are the most important costs in our business model?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Which Key Resources are most expensive?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Which Key Activities are most expensive?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45290" y="5600857"/>
            <a:ext cx="4343048" cy="918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What value are our customers really willing to pay for?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How are they currently paying?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333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How much does each Revenue Stream contribute to total revenue?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068533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Peloso</dc:creator>
  <cp:lastModifiedBy>Tony Peloso</cp:lastModifiedBy>
  <cp:revision>1</cp:revision>
  <dcterms:created xsi:type="dcterms:W3CDTF">2023-03-06T07:09:14Z</dcterms:created>
  <dcterms:modified xsi:type="dcterms:W3CDTF">2023-03-06T07:09:45Z</dcterms:modified>
</cp:coreProperties>
</file>