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07710-3D89-4C10-80B5-BB76C89A5D08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8F2A4-47A4-41E3-8EEB-3169A73C35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290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27252"/>
            <a:r>
              <a:rPr lang="en-AU" sz="1700" dirty="0">
                <a:solidFill>
                  <a:srgbClr val="222222"/>
                </a:solidFill>
                <a:latin typeface="Arial" panose="020B0604020202020204" pitchFamily="34" charset="0"/>
              </a:rPr>
              <a:t>Source: Wolfgang Ulaga, Arizona State University, </a:t>
            </a:r>
            <a:r>
              <a:rPr lang="en-AU" sz="1700" dirty="0" err="1">
                <a:solidFill>
                  <a:srgbClr val="222222"/>
                </a:solidFill>
                <a:latin typeface="Arial" panose="020B0604020202020204" pitchFamily="34" charset="0"/>
              </a:rPr>
              <a:t>Center</a:t>
            </a:r>
            <a:r>
              <a:rPr lang="en-AU" sz="1700" dirty="0">
                <a:solidFill>
                  <a:srgbClr val="222222"/>
                </a:solidFill>
                <a:latin typeface="Arial" panose="020B0604020202020204" pitchFamily="34" charset="0"/>
              </a:rPr>
              <a:t> for Services Leadership. </a:t>
            </a:r>
            <a:r>
              <a:rPr lang="en-AU" sz="1700" b="1" dirty="0">
                <a:solidFill>
                  <a:srgbClr val="222222"/>
                </a:solidFill>
                <a:latin typeface="Arial" panose="020B0604020202020204" pitchFamily="34" charset="0"/>
              </a:rPr>
              <a:t>Adapted From: </a:t>
            </a:r>
            <a:r>
              <a:rPr lang="en-AU" sz="1700" dirty="0">
                <a:solidFill>
                  <a:srgbClr val="222222"/>
                </a:solidFill>
                <a:latin typeface="Arial" panose="020B0604020202020204" pitchFamily="34" charset="0"/>
              </a:rPr>
              <a:t>Christensen. M., Hall, T., Dillon, K., &amp; Duncan, D. S. (2016). Know your customers’ jobs to be done. </a:t>
            </a:r>
            <a:r>
              <a:rPr lang="en-AU" sz="1700" i="1" dirty="0">
                <a:solidFill>
                  <a:srgbClr val="222222"/>
                </a:solidFill>
                <a:latin typeface="Arial" panose="020B0604020202020204" pitchFamily="34" charset="0"/>
              </a:rPr>
              <a:t>Harvard business review</a:t>
            </a:r>
            <a:r>
              <a:rPr lang="en-AU" sz="17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AU" sz="1700" i="1" dirty="0">
                <a:solidFill>
                  <a:srgbClr val="222222"/>
                </a:solidFill>
                <a:latin typeface="Arial" panose="020B0604020202020204" pitchFamily="34" charset="0"/>
              </a:rPr>
              <a:t>94</a:t>
            </a:r>
            <a:r>
              <a:rPr lang="en-AU" sz="1700" dirty="0">
                <a:solidFill>
                  <a:srgbClr val="222222"/>
                </a:solidFill>
                <a:latin typeface="Arial" panose="020B0604020202020204" pitchFamily="34" charset="0"/>
              </a:rPr>
              <a:t>(9), 54-62.</a:t>
            </a:r>
            <a:r>
              <a:rPr lang="en-AU" sz="2600" dirty="0">
                <a:solidFill>
                  <a:prstClr val="white">
                    <a:lumMod val="50000"/>
                  </a:prstClr>
                </a:solidFill>
                <a:latin typeface="Arial"/>
              </a:rPr>
              <a:t> 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70C92D-C5D9-4E7B-B1E3-152DC7C13372}" type="slidenum">
              <a:rPr kumimoji="0" lang="en-A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1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9F11-EDFC-4804-9EAD-887D564BE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DD9489-5FDF-4B05-B633-BDBEEF009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84F0E-C991-4560-AF46-3D4EDC54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9E1FA-D60C-42F3-B832-7DF22C96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C611B-7634-48A8-83A8-F3F4E389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76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27806-023F-45AC-B822-83669C9C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9F07B-8AD3-44DA-BB1A-EBA21D271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3AC52-0EAB-49A4-AD31-BFE22DADB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4EAFF-5D00-4601-AC92-4BB72EC1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C2FE7-326D-443B-956D-9C0FFBBA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78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9F83D-7210-4A08-B943-99AA5985A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16F7C-1993-4AFE-A35D-1557D3E2D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202E2-DB1E-4687-8D58-6D557BB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33BCA-ECB7-4359-A8A2-4AF40BD5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CD1AE-CFFC-4C15-8862-7A345CE1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808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564904"/>
            <a:ext cx="10972800" cy="1143000"/>
          </a:xfrm>
        </p:spPr>
        <p:txBody>
          <a:bodyPr>
            <a:normAutofit/>
          </a:bodyPr>
          <a:lstStyle>
            <a:lvl1pPr algn="l">
              <a:defRPr sz="4800" b="1">
                <a:solidFill>
                  <a:srgbClr val="0951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323385" y="6469415"/>
            <a:ext cx="3206431" cy="207610"/>
            <a:chOff x="6846888" y="6524625"/>
            <a:chExt cx="1765301" cy="152400"/>
          </a:xfrm>
        </p:grpSpPr>
        <p:sp>
          <p:nvSpPr>
            <p:cNvPr id="19" name="Freeform 5"/>
            <p:cNvSpPr>
              <a:spLocks noEditPoints="1"/>
            </p:cNvSpPr>
            <p:nvPr userDrawn="1"/>
          </p:nvSpPr>
          <p:spPr bwMode="auto">
            <a:xfrm>
              <a:off x="6846888" y="6561138"/>
              <a:ext cx="55563" cy="61912"/>
            </a:xfrm>
            <a:custGeom>
              <a:avLst/>
              <a:gdLst/>
              <a:ahLst/>
              <a:cxnLst>
                <a:cxn ang="0">
                  <a:pos x="392" y="390"/>
                </a:cxn>
                <a:cxn ang="0">
                  <a:pos x="399" y="425"/>
                </a:cxn>
                <a:cxn ang="0">
                  <a:pos x="413" y="440"/>
                </a:cxn>
                <a:cxn ang="0">
                  <a:pos x="291" y="460"/>
                </a:cxn>
                <a:cxn ang="0">
                  <a:pos x="282" y="423"/>
                </a:cxn>
                <a:cxn ang="0">
                  <a:pos x="257" y="429"/>
                </a:cxn>
                <a:cxn ang="0">
                  <a:pos x="220" y="454"/>
                </a:cxn>
                <a:cxn ang="0">
                  <a:pos x="188" y="465"/>
                </a:cxn>
                <a:cxn ang="0">
                  <a:pos x="150" y="471"/>
                </a:cxn>
                <a:cxn ang="0">
                  <a:pos x="102" y="468"/>
                </a:cxn>
                <a:cxn ang="0">
                  <a:pos x="63" y="454"/>
                </a:cxn>
                <a:cxn ang="0">
                  <a:pos x="43" y="441"/>
                </a:cxn>
                <a:cxn ang="0">
                  <a:pos x="26" y="423"/>
                </a:cxn>
                <a:cxn ang="0">
                  <a:pos x="11" y="400"/>
                </a:cxn>
                <a:cxn ang="0">
                  <a:pos x="3" y="373"/>
                </a:cxn>
                <a:cxn ang="0">
                  <a:pos x="0" y="341"/>
                </a:cxn>
                <a:cxn ang="0">
                  <a:pos x="6" y="296"/>
                </a:cxn>
                <a:cxn ang="0">
                  <a:pos x="21" y="260"/>
                </a:cxn>
                <a:cxn ang="0">
                  <a:pos x="46" y="232"/>
                </a:cxn>
                <a:cxn ang="0">
                  <a:pos x="79" y="213"/>
                </a:cxn>
                <a:cxn ang="0">
                  <a:pos x="116" y="201"/>
                </a:cxn>
                <a:cxn ang="0">
                  <a:pos x="243" y="181"/>
                </a:cxn>
                <a:cxn ang="0">
                  <a:pos x="264" y="173"/>
                </a:cxn>
                <a:cxn ang="0">
                  <a:pos x="276" y="156"/>
                </a:cxn>
                <a:cxn ang="0">
                  <a:pos x="274" y="126"/>
                </a:cxn>
                <a:cxn ang="0">
                  <a:pos x="267" y="114"/>
                </a:cxn>
                <a:cxn ang="0">
                  <a:pos x="250" y="102"/>
                </a:cxn>
                <a:cxn ang="0">
                  <a:pos x="225" y="96"/>
                </a:cxn>
                <a:cxn ang="0">
                  <a:pos x="200" y="94"/>
                </a:cxn>
                <a:cxn ang="0">
                  <a:pos x="172" y="98"/>
                </a:cxn>
                <a:cxn ang="0">
                  <a:pos x="152" y="108"/>
                </a:cxn>
                <a:cxn ang="0">
                  <a:pos x="137" y="126"/>
                </a:cxn>
                <a:cxn ang="0">
                  <a:pos x="128" y="157"/>
                </a:cxn>
                <a:cxn ang="0">
                  <a:pos x="19" y="125"/>
                </a:cxn>
                <a:cxn ang="0">
                  <a:pos x="33" y="85"/>
                </a:cxn>
                <a:cxn ang="0">
                  <a:pos x="52" y="55"/>
                </a:cxn>
                <a:cxn ang="0">
                  <a:pos x="76" y="33"/>
                </a:cxn>
                <a:cxn ang="0">
                  <a:pos x="104" y="18"/>
                </a:cxn>
                <a:cxn ang="0">
                  <a:pos x="146" y="6"/>
                </a:cxn>
                <a:cxn ang="0">
                  <a:pos x="215" y="0"/>
                </a:cxn>
                <a:cxn ang="0">
                  <a:pos x="269" y="5"/>
                </a:cxn>
                <a:cxn ang="0">
                  <a:pos x="308" y="15"/>
                </a:cxn>
                <a:cxn ang="0">
                  <a:pos x="335" y="29"/>
                </a:cxn>
                <a:cxn ang="0">
                  <a:pos x="360" y="47"/>
                </a:cxn>
                <a:cxn ang="0">
                  <a:pos x="379" y="72"/>
                </a:cxn>
                <a:cxn ang="0">
                  <a:pos x="389" y="104"/>
                </a:cxn>
                <a:cxn ang="0">
                  <a:pos x="277" y="299"/>
                </a:cxn>
                <a:cxn ang="0">
                  <a:pos x="267" y="249"/>
                </a:cxn>
                <a:cxn ang="0">
                  <a:pos x="241" y="258"/>
                </a:cxn>
                <a:cxn ang="0">
                  <a:pos x="197" y="266"/>
                </a:cxn>
                <a:cxn ang="0">
                  <a:pos x="153" y="278"/>
                </a:cxn>
                <a:cxn ang="0">
                  <a:pos x="131" y="293"/>
                </a:cxn>
                <a:cxn ang="0">
                  <a:pos x="122" y="310"/>
                </a:cxn>
                <a:cxn ang="0">
                  <a:pos x="117" y="334"/>
                </a:cxn>
                <a:cxn ang="0">
                  <a:pos x="121" y="353"/>
                </a:cxn>
                <a:cxn ang="0">
                  <a:pos x="129" y="368"/>
                </a:cxn>
                <a:cxn ang="0">
                  <a:pos x="145" y="381"/>
                </a:cxn>
                <a:cxn ang="0">
                  <a:pos x="172" y="387"/>
                </a:cxn>
                <a:cxn ang="0">
                  <a:pos x="201" y="384"/>
                </a:cxn>
                <a:cxn ang="0">
                  <a:pos x="228" y="374"/>
                </a:cxn>
                <a:cxn ang="0">
                  <a:pos x="251" y="357"/>
                </a:cxn>
                <a:cxn ang="0">
                  <a:pos x="268" y="336"/>
                </a:cxn>
                <a:cxn ang="0">
                  <a:pos x="276" y="309"/>
                </a:cxn>
              </a:cxnLst>
              <a:rect l="0" t="0" r="r" b="b"/>
              <a:pathLst>
                <a:path w="418" h="471">
                  <a:moveTo>
                    <a:pt x="392" y="130"/>
                  </a:moveTo>
                  <a:lnTo>
                    <a:pt x="392" y="373"/>
                  </a:lnTo>
                  <a:lnTo>
                    <a:pt x="392" y="390"/>
                  </a:lnTo>
                  <a:lnTo>
                    <a:pt x="394" y="404"/>
                  </a:lnTo>
                  <a:lnTo>
                    <a:pt x="396" y="417"/>
                  </a:lnTo>
                  <a:lnTo>
                    <a:pt x="399" y="425"/>
                  </a:lnTo>
                  <a:lnTo>
                    <a:pt x="403" y="431"/>
                  </a:lnTo>
                  <a:lnTo>
                    <a:pt x="408" y="436"/>
                  </a:lnTo>
                  <a:lnTo>
                    <a:pt x="413" y="440"/>
                  </a:lnTo>
                  <a:lnTo>
                    <a:pt x="418" y="442"/>
                  </a:lnTo>
                  <a:lnTo>
                    <a:pt x="418" y="460"/>
                  </a:lnTo>
                  <a:lnTo>
                    <a:pt x="291" y="460"/>
                  </a:lnTo>
                  <a:lnTo>
                    <a:pt x="287" y="446"/>
                  </a:lnTo>
                  <a:lnTo>
                    <a:pt x="284" y="435"/>
                  </a:lnTo>
                  <a:lnTo>
                    <a:pt x="282" y="423"/>
                  </a:lnTo>
                  <a:lnTo>
                    <a:pt x="280" y="406"/>
                  </a:lnTo>
                  <a:lnTo>
                    <a:pt x="270" y="418"/>
                  </a:lnTo>
                  <a:lnTo>
                    <a:pt x="257" y="429"/>
                  </a:lnTo>
                  <a:lnTo>
                    <a:pt x="244" y="439"/>
                  </a:lnTo>
                  <a:lnTo>
                    <a:pt x="228" y="449"/>
                  </a:lnTo>
                  <a:lnTo>
                    <a:pt x="220" y="454"/>
                  </a:lnTo>
                  <a:lnTo>
                    <a:pt x="209" y="458"/>
                  </a:lnTo>
                  <a:lnTo>
                    <a:pt x="199" y="462"/>
                  </a:lnTo>
                  <a:lnTo>
                    <a:pt x="188" y="465"/>
                  </a:lnTo>
                  <a:lnTo>
                    <a:pt x="177" y="468"/>
                  </a:lnTo>
                  <a:lnTo>
                    <a:pt x="163" y="470"/>
                  </a:lnTo>
                  <a:lnTo>
                    <a:pt x="150" y="471"/>
                  </a:lnTo>
                  <a:lnTo>
                    <a:pt x="136" y="471"/>
                  </a:lnTo>
                  <a:lnTo>
                    <a:pt x="120" y="471"/>
                  </a:lnTo>
                  <a:lnTo>
                    <a:pt x="102" y="468"/>
                  </a:lnTo>
                  <a:lnTo>
                    <a:pt x="87" y="464"/>
                  </a:lnTo>
                  <a:lnTo>
                    <a:pt x="70" y="458"/>
                  </a:lnTo>
                  <a:lnTo>
                    <a:pt x="63" y="454"/>
                  </a:lnTo>
                  <a:lnTo>
                    <a:pt x="56" y="450"/>
                  </a:lnTo>
                  <a:lnTo>
                    <a:pt x="49" y="446"/>
                  </a:lnTo>
                  <a:lnTo>
                    <a:pt x="43" y="441"/>
                  </a:lnTo>
                  <a:lnTo>
                    <a:pt x="37" y="435"/>
                  </a:lnTo>
                  <a:lnTo>
                    <a:pt x="31" y="429"/>
                  </a:lnTo>
                  <a:lnTo>
                    <a:pt x="26" y="423"/>
                  </a:lnTo>
                  <a:lnTo>
                    <a:pt x="20" y="416"/>
                  </a:lnTo>
                  <a:lnTo>
                    <a:pt x="15" y="408"/>
                  </a:lnTo>
                  <a:lnTo>
                    <a:pt x="11" y="400"/>
                  </a:lnTo>
                  <a:lnTo>
                    <a:pt x="8" y="392"/>
                  </a:lnTo>
                  <a:lnTo>
                    <a:pt x="5" y="383"/>
                  </a:lnTo>
                  <a:lnTo>
                    <a:pt x="3" y="373"/>
                  </a:lnTo>
                  <a:lnTo>
                    <a:pt x="1" y="363"/>
                  </a:lnTo>
                  <a:lnTo>
                    <a:pt x="0" y="352"/>
                  </a:lnTo>
                  <a:lnTo>
                    <a:pt x="0" y="341"/>
                  </a:lnTo>
                  <a:lnTo>
                    <a:pt x="1" y="325"/>
                  </a:lnTo>
                  <a:lnTo>
                    <a:pt x="3" y="310"/>
                  </a:lnTo>
                  <a:lnTo>
                    <a:pt x="6" y="296"/>
                  </a:lnTo>
                  <a:lnTo>
                    <a:pt x="10" y="284"/>
                  </a:lnTo>
                  <a:lnTo>
                    <a:pt x="15" y="271"/>
                  </a:lnTo>
                  <a:lnTo>
                    <a:pt x="21" y="260"/>
                  </a:lnTo>
                  <a:lnTo>
                    <a:pt x="29" y="250"/>
                  </a:lnTo>
                  <a:lnTo>
                    <a:pt x="37" y="241"/>
                  </a:lnTo>
                  <a:lnTo>
                    <a:pt x="46" y="232"/>
                  </a:lnTo>
                  <a:lnTo>
                    <a:pt x="56" y="225"/>
                  </a:lnTo>
                  <a:lnTo>
                    <a:pt x="67" y="218"/>
                  </a:lnTo>
                  <a:lnTo>
                    <a:pt x="79" y="213"/>
                  </a:lnTo>
                  <a:lnTo>
                    <a:pt x="90" y="208"/>
                  </a:lnTo>
                  <a:lnTo>
                    <a:pt x="103" y="204"/>
                  </a:lnTo>
                  <a:lnTo>
                    <a:pt x="116" y="201"/>
                  </a:lnTo>
                  <a:lnTo>
                    <a:pt x="130" y="198"/>
                  </a:lnTo>
                  <a:lnTo>
                    <a:pt x="236" y="182"/>
                  </a:lnTo>
                  <a:lnTo>
                    <a:pt x="243" y="181"/>
                  </a:lnTo>
                  <a:lnTo>
                    <a:pt x="250" y="179"/>
                  </a:lnTo>
                  <a:lnTo>
                    <a:pt x="256" y="176"/>
                  </a:lnTo>
                  <a:lnTo>
                    <a:pt x="264" y="173"/>
                  </a:lnTo>
                  <a:lnTo>
                    <a:pt x="269" y="168"/>
                  </a:lnTo>
                  <a:lnTo>
                    <a:pt x="273" y="163"/>
                  </a:lnTo>
                  <a:lnTo>
                    <a:pt x="276" y="156"/>
                  </a:lnTo>
                  <a:lnTo>
                    <a:pt x="277" y="146"/>
                  </a:lnTo>
                  <a:lnTo>
                    <a:pt x="276" y="135"/>
                  </a:lnTo>
                  <a:lnTo>
                    <a:pt x="274" y="126"/>
                  </a:lnTo>
                  <a:lnTo>
                    <a:pt x="272" y="122"/>
                  </a:lnTo>
                  <a:lnTo>
                    <a:pt x="270" y="118"/>
                  </a:lnTo>
                  <a:lnTo>
                    <a:pt x="267" y="114"/>
                  </a:lnTo>
                  <a:lnTo>
                    <a:pt x="264" y="112"/>
                  </a:lnTo>
                  <a:lnTo>
                    <a:pt x="257" y="107"/>
                  </a:lnTo>
                  <a:lnTo>
                    <a:pt x="250" y="102"/>
                  </a:lnTo>
                  <a:lnTo>
                    <a:pt x="242" y="99"/>
                  </a:lnTo>
                  <a:lnTo>
                    <a:pt x="233" y="97"/>
                  </a:lnTo>
                  <a:lnTo>
                    <a:pt x="225" y="96"/>
                  </a:lnTo>
                  <a:lnTo>
                    <a:pt x="216" y="95"/>
                  </a:lnTo>
                  <a:lnTo>
                    <a:pt x="207" y="94"/>
                  </a:lnTo>
                  <a:lnTo>
                    <a:pt x="200" y="94"/>
                  </a:lnTo>
                  <a:lnTo>
                    <a:pt x="190" y="95"/>
                  </a:lnTo>
                  <a:lnTo>
                    <a:pt x="180" y="96"/>
                  </a:lnTo>
                  <a:lnTo>
                    <a:pt x="172" y="98"/>
                  </a:lnTo>
                  <a:lnTo>
                    <a:pt x="164" y="100"/>
                  </a:lnTo>
                  <a:lnTo>
                    <a:pt x="157" y="103"/>
                  </a:lnTo>
                  <a:lnTo>
                    <a:pt x="152" y="108"/>
                  </a:lnTo>
                  <a:lnTo>
                    <a:pt x="147" y="112"/>
                  </a:lnTo>
                  <a:lnTo>
                    <a:pt x="143" y="116"/>
                  </a:lnTo>
                  <a:lnTo>
                    <a:pt x="137" y="126"/>
                  </a:lnTo>
                  <a:lnTo>
                    <a:pt x="132" y="136"/>
                  </a:lnTo>
                  <a:lnTo>
                    <a:pt x="129" y="146"/>
                  </a:lnTo>
                  <a:lnTo>
                    <a:pt x="128" y="157"/>
                  </a:lnTo>
                  <a:lnTo>
                    <a:pt x="14" y="157"/>
                  </a:lnTo>
                  <a:lnTo>
                    <a:pt x="16" y="140"/>
                  </a:lnTo>
                  <a:lnTo>
                    <a:pt x="19" y="125"/>
                  </a:lnTo>
                  <a:lnTo>
                    <a:pt x="23" y="111"/>
                  </a:lnTo>
                  <a:lnTo>
                    <a:pt x="28" y="97"/>
                  </a:lnTo>
                  <a:lnTo>
                    <a:pt x="33" y="85"/>
                  </a:lnTo>
                  <a:lnTo>
                    <a:pt x="38" y="75"/>
                  </a:lnTo>
                  <a:lnTo>
                    <a:pt x="45" y="65"/>
                  </a:lnTo>
                  <a:lnTo>
                    <a:pt x="52" y="55"/>
                  </a:lnTo>
                  <a:lnTo>
                    <a:pt x="59" y="47"/>
                  </a:lnTo>
                  <a:lnTo>
                    <a:pt x="67" y="40"/>
                  </a:lnTo>
                  <a:lnTo>
                    <a:pt x="76" y="33"/>
                  </a:lnTo>
                  <a:lnTo>
                    <a:pt x="85" y="27"/>
                  </a:lnTo>
                  <a:lnTo>
                    <a:pt x="94" y="22"/>
                  </a:lnTo>
                  <a:lnTo>
                    <a:pt x="104" y="18"/>
                  </a:lnTo>
                  <a:lnTo>
                    <a:pt x="114" y="13"/>
                  </a:lnTo>
                  <a:lnTo>
                    <a:pt x="125" y="10"/>
                  </a:lnTo>
                  <a:lnTo>
                    <a:pt x="146" y="6"/>
                  </a:lnTo>
                  <a:lnTo>
                    <a:pt x="169" y="2"/>
                  </a:lnTo>
                  <a:lnTo>
                    <a:pt x="191" y="1"/>
                  </a:lnTo>
                  <a:lnTo>
                    <a:pt x="215" y="0"/>
                  </a:lnTo>
                  <a:lnTo>
                    <a:pt x="231" y="1"/>
                  </a:lnTo>
                  <a:lnTo>
                    <a:pt x="249" y="2"/>
                  </a:lnTo>
                  <a:lnTo>
                    <a:pt x="269" y="5"/>
                  </a:lnTo>
                  <a:lnTo>
                    <a:pt x="288" y="9"/>
                  </a:lnTo>
                  <a:lnTo>
                    <a:pt x="298" y="12"/>
                  </a:lnTo>
                  <a:lnTo>
                    <a:pt x="308" y="15"/>
                  </a:lnTo>
                  <a:lnTo>
                    <a:pt x="318" y="20"/>
                  </a:lnTo>
                  <a:lnTo>
                    <a:pt x="327" y="24"/>
                  </a:lnTo>
                  <a:lnTo>
                    <a:pt x="335" y="29"/>
                  </a:lnTo>
                  <a:lnTo>
                    <a:pt x="344" y="35"/>
                  </a:lnTo>
                  <a:lnTo>
                    <a:pt x="352" y="41"/>
                  </a:lnTo>
                  <a:lnTo>
                    <a:pt x="360" y="47"/>
                  </a:lnTo>
                  <a:lnTo>
                    <a:pt x="367" y="54"/>
                  </a:lnTo>
                  <a:lnTo>
                    <a:pt x="374" y="64"/>
                  </a:lnTo>
                  <a:lnTo>
                    <a:pt x="379" y="72"/>
                  </a:lnTo>
                  <a:lnTo>
                    <a:pt x="383" y="82"/>
                  </a:lnTo>
                  <a:lnTo>
                    <a:pt x="387" y="93"/>
                  </a:lnTo>
                  <a:lnTo>
                    <a:pt x="389" y="104"/>
                  </a:lnTo>
                  <a:lnTo>
                    <a:pt x="391" y="117"/>
                  </a:lnTo>
                  <a:lnTo>
                    <a:pt x="392" y="130"/>
                  </a:lnTo>
                  <a:close/>
                  <a:moveTo>
                    <a:pt x="277" y="299"/>
                  </a:moveTo>
                  <a:lnTo>
                    <a:pt x="277" y="242"/>
                  </a:lnTo>
                  <a:lnTo>
                    <a:pt x="273" y="245"/>
                  </a:lnTo>
                  <a:lnTo>
                    <a:pt x="267" y="249"/>
                  </a:lnTo>
                  <a:lnTo>
                    <a:pt x="259" y="252"/>
                  </a:lnTo>
                  <a:lnTo>
                    <a:pt x="251" y="255"/>
                  </a:lnTo>
                  <a:lnTo>
                    <a:pt x="241" y="258"/>
                  </a:lnTo>
                  <a:lnTo>
                    <a:pt x="229" y="260"/>
                  </a:lnTo>
                  <a:lnTo>
                    <a:pt x="215" y="263"/>
                  </a:lnTo>
                  <a:lnTo>
                    <a:pt x="197" y="266"/>
                  </a:lnTo>
                  <a:lnTo>
                    <a:pt x="181" y="269"/>
                  </a:lnTo>
                  <a:lnTo>
                    <a:pt x="167" y="273"/>
                  </a:lnTo>
                  <a:lnTo>
                    <a:pt x="153" y="278"/>
                  </a:lnTo>
                  <a:lnTo>
                    <a:pt x="141" y="285"/>
                  </a:lnTo>
                  <a:lnTo>
                    <a:pt x="136" y="288"/>
                  </a:lnTo>
                  <a:lnTo>
                    <a:pt x="131" y="293"/>
                  </a:lnTo>
                  <a:lnTo>
                    <a:pt x="127" y="298"/>
                  </a:lnTo>
                  <a:lnTo>
                    <a:pt x="124" y="303"/>
                  </a:lnTo>
                  <a:lnTo>
                    <a:pt x="122" y="310"/>
                  </a:lnTo>
                  <a:lnTo>
                    <a:pt x="120" y="317"/>
                  </a:lnTo>
                  <a:lnTo>
                    <a:pt x="118" y="324"/>
                  </a:lnTo>
                  <a:lnTo>
                    <a:pt x="117" y="334"/>
                  </a:lnTo>
                  <a:lnTo>
                    <a:pt x="118" y="341"/>
                  </a:lnTo>
                  <a:lnTo>
                    <a:pt x="120" y="347"/>
                  </a:lnTo>
                  <a:lnTo>
                    <a:pt x="121" y="353"/>
                  </a:lnTo>
                  <a:lnTo>
                    <a:pt x="123" y="359"/>
                  </a:lnTo>
                  <a:lnTo>
                    <a:pt x="126" y="364"/>
                  </a:lnTo>
                  <a:lnTo>
                    <a:pt x="129" y="368"/>
                  </a:lnTo>
                  <a:lnTo>
                    <a:pt x="132" y="373"/>
                  </a:lnTo>
                  <a:lnTo>
                    <a:pt x="136" y="376"/>
                  </a:lnTo>
                  <a:lnTo>
                    <a:pt x="145" y="381"/>
                  </a:lnTo>
                  <a:lnTo>
                    <a:pt x="154" y="385"/>
                  </a:lnTo>
                  <a:lnTo>
                    <a:pt x="163" y="387"/>
                  </a:lnTo>
                  <a:lnTo>
                    <a:pt x="172" y="387"/>
                  </a:lnTo>
                  <a:lnTo>
                    <a:pt x="182" y="387"/>
                  </a:lnTo>
                  <a:lnTo>
                    <a:pt x="192" y="386"/>
                  </a:lnTo>
                  <a:lnTo>
                    <a:pt x="201" y="384"/>
                  </a:lnTo>
                  <a:lnTo>
                    <a:pt x="210" y="381"/>
                  </a:lnTo>
                  <a:lnTo>
                    <a:pt x="220" y="378"/>
                  </a:lnTo>
                  <a:lnTo>
                    <a:pt x="228" y="374"/>
                  </a:lnTo>
                  <a:lnTo>
                    <a:pt x="236" y="369"/>
                  </a:lnTo>
                  <a:lnTo>
                    <a:pt x="244" y="363"/>
                  </a:lnTo>
                  <a:lnTo>
                    <a:pt x="251" y="357"/>
                  </a:lnTo>
                  <a:lnTo>
                    <a:pt x="257" y="351"/>
                  </a:lnTo>
                  <a:lnTo>
                    <a:pt x="264" y="344"/>
                  </a:lnTo>
                  <a:lnTo>
                    <a:pt x="268" y="336"/>
                  </a:lnTo>
                  <a:lnTo>
                    <a:pt x="272" y="328"/>
                  </a:lnTo>
                  <a:lnTo>
                    <a:pt x="275" y="318"/>
                  </a:lnTo>
                  <a:lnTo>
                    <a:pt x="276" y="309"/>
                  </a:lnTo>
                  <a:lnTo>
                    <a:pt x="277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6"/>
            <p:cNvSpPr>
              <a:spLocks/>
            </p:cNvSpPr>
            <p:nvPr userDrawn="1"/>
          </p:nvSpPr>
          <p:spPr bwMode="auto">
            <a:xfrm>
              <a:off x="6943726" y="6562725"/>
              <a:ext cx="52388" cy="60325"/>
            </a:xfrm>
            <a:custGeom>
              <a:avLst/>
              <a:gdLst/>
              <a:ahLst/>
              <a:cxnLst>
                <a:cxn ang="0">
                  <a:pos x="403" y="448"/>
                </a:cxn>
                <a:cxn ang="0">
                  <a:pos x="289" y="384"/>
                </a:cxn>
                <a:cxn ang="0">
                  <a:pos x="282" y="393"/>
                </a:cxn>
                <a:cxn ang="0">
                  <a:pos x="271" y="410"/>
                </a:cxn>
                <a:cxn ang="0">
                  <a:pos x="257" y="423"/>
                </a:cxn>
                <a:cxn ang="0">
                  <a:pos x="241" y="435"/>
                </a:cxn>
                <a:cxn ang="0">
                  <a:pos x="225" y="444"/>
                </a:cxn>
                <a:cxn ang="0">
                  <a:pos x="206" y="452"/>
                </a:cxn>
                <a:cxn ang="0">
                  <a:pos x="185" y="456"/>
                </a:cxn>
                <a:cxn ang="0">
                  <a:pos x="164" y="459"/>
                </a:cxn>
                <a:cxn ang="0">
                  <a:pos x="136" y="459"/>
                </a:cxn>
                <a:cxn ang="0">
                  <a:pos x="106" y="454"/>
                </a:cxn>
                <a:cxn ang="0">
                  <a:pos x="78" y="443"/>
                </a:cxn>
                <a:cxn ang="0">
                  <a:pos x="53" y="429"/>
                </a:cxn>
                <a:cxn ang="0">
                  <a:pos x="33" y="409"/>
                </a:cxn>
                <a:cxn ang="0">
                  <a:pos x="18" y="383"/>
                </a:cxn>
                <a:cxn ang="0">
                  <a:pos x="7" y="352"/>
                </a:cxn>
                <a:cxn ang="0">
                  <a:pos x="1" y="315"/>
                </a:cxn>
                <a:cxn ang="0">
                  <a:pos x="0" y="0"/>
                </a:cxn>
                <a:cxn ang="0">
                  <a:pos x="118" y="278"/>
                </a:cxn>
                <a:cxn ang="0">
                  <a:pos x="120" y="300"/>
                </a:cxn>
                <a:cxn ang="0">
                  <a:pos x="125" y="320"/>
                </a:cxn>
                <a:cxn ang="0">
                  <a:pos x="132" y="334"/>
                </a:cxn>
                <a:cxn ang="0">
                  <a:pos x="142" y="344"/>
                </a:cxn>
                <a:cxn ang="0">
                  <a:pos x="155" y="351"/>
                </a:cxn>
                <a:cxn ang="0">
                  <a:pos x="167" y="356"/>
                </a:cxn>
                <a:cxn ang="0">
                  <a:pos x="180" y="360"/>
                </a:cxn>
                <a:cxn ang="0">
                  <a:pos x="194" y="360"/>
                </a:cxn>
                <a:cxn ang="0">
                  <a:pos x="214" y="358"/>
                </a:cxn>
                <a:cxn ang="0">
                  <a:pos x="235" y="351"/>
                </a:cxn>
                <a:cxn ang="0">
                  <a:pos x="254" y="339"/>
                </a:cxn>
                <a:cxn ang="0">
                  <a:pos x="270" y="320"/>
                </a:cxn>
                <a:cxn ang="0">
                  <a:pos x="276" y="308"/>
                </a:cxn>
                <a:cxn ang="0">
                  <a:pos x="281" y="293"/>
                </a:cxn>
                <a:cxn ang="0">
                  <a:pos x="284" y="258"/>
                </a:cxn>
                <a:cxn ang="0">
                  <a:pos x="403" y="0"/>
                </a:cxn>
              </a:cxnLst>
              <a:rect l="0" t="0" r="r" b="b"/>
              <a:pathLst>
                <a:path w="403" h="459">
                  <a:moveTo>
                    <a:pt x="403" y="0"/>
                  </a:moveTo>
                  <a:lnTo>
                    <a:pt x="403" y="448"/>
                  </a:lnTo>
                  <a:lnTo>
                    <a:pt x="289" y="448"/>
                  </a:lnTo>
                  <a:lnTo>
                    <a:pt x="289" y="384"/>
                  </a:lnTo>
                  <a:lnTo>
                    <a:pt x="288" y="384"/>
                  </a:lnTo>
                  <a:lnTo>
                    <a:pt x="282" y="393"/>
                  </a:lnTo>
                  <a:lnTo>
                    <a:pt x="277" y="401"/>
                  </a:lnTo>
                  <a:lnTo>
                    <a:pt x="271" y="410"/>
                  </a:lnTo>
                  <a:lnTo>
                    <a:pt x="264" y="417"/>
                  </a:lnTo>
                  <a:lnTo>
                    <a:pt x="257" y="423"/>
                  </a:lnTo>
                  <a:lnTo>
                    <a:pt x="250" y="429"/>
                  </a:lnTo>
                  <a:lnTo>
                    <a:pt x="241" y="435"/>
                  </a:lnTo>
                  <a:lnTo>
                    <a:pt x="233" y="439"/>
                  </a:lnTo>
                  <a:lnTo>
                    <a:pt x="225" y="444"/>
                  </a:lnTo>
                  <a:lnTo>
                    <a:pt x="216" y="448"/>
                  </a:lnTo>
                  <a:lnTo>
                    <a:pt x="206" y="452"/>
                  </a:lnTo>
                  <a:lnTo>
                    <a:pt x="197" y="454"/>
                  </a:lnTo>
                  <a:lnTo>
                    <a:pt x="185" y="456"/>
                  </a:lnTo>
                  <a:lnTo>
                    <a:pt x="175" y="458"/>
                  </a:lnTo>
                  <a:lnTo>
                    <a:pt x="164" y="459"/>
                  </a:lnTo>
                  <a:lnTo>
                    <a:pt x="153" y="459"/>
                  </a:lnTo>
                  <a:lnTo>
                    <a:pt x="136" y="459"/>
                  </a:lnTo>
                  <a:lnTo>
                    <a:pt x="120" y="457"/>
                  </a:lnTo>
                  <a:lnTo>
                    <a:pt x="106" y="454"/>
                  </a:lnTo>
                  <a:lnTo>
                    <a:pt x="91" y="450"/>
                  </a:lnTo>
                  <a:lnTo>
                    <a:pt x="78" y="443"/>
                  </a:lnTo>
                  <a:lnTo>
                    <a:pt x="66" y="437"/>
                  </a:lnTo>
                  <a:lnTo>
                    <a:pt x="53" y="429"/>
                  </a:lnTo>
                  <a:lnTo>
                    <a:pt x="43" y="420"/>
                  </a:lnTo>
                  <a:lnTo>
                    <a:pt x="33" y="409"/>
                  </a:lnTo>
                  <a:lnTo>
                    <a:pt x="25" y="396"/>
                  </a:lnTo>
                  <a:lnTo>
                    <a:pt x="18" y="383"/>
                  </a:lnTo>
                  <a:lnTo>
                    <a:pt x="12" y="369"/>
                  </a:lnTo>
                  <a:lnTo>
                    <a:pt x="7" y="352"/>
                  </a:lnTo>
                  <a:lnTo>
                    <a:pt x="3" y="334"/>
                  </a:lnTo>
                  <a:lnTo>
                    <a:pt x="1" y="315"/>
                  </a:lnTo>
                  <a:lnTo>
                    <a:pt x="0" y="29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78"/>
                  </a:lnTo>
                  <a:lnTo>
                    <a:pt x="119" y="290"/>
                  </a:lnTo>
                  <a:lnTo>
                    <a:pt x="120" y="300"/>
                  </a:lnTo>
                  <a:lnTo>
                    <a:pt x="122" y="310"/>
                  </a:lnTo>
                  <a:lnTo>
                    <a:pt x="125" y="320"/>
                  </a:lnTo>
                  <a:lnTo>
                    <a:pt x="128" y="328"/>
                  </a:lnTo>
                  <a:lnTo>
                    <a:pt x="132" y="334"/>
                  </a:lnTo>
                  <a:lnTo>
                    <a:pt x="137" y="340"/>
                  </a:lnTo>
                  <a:lnTo>
                    <a:pt x="142" y="344"/>
                  </a:lnTo>
                  <a:lnTo>
                    <a:pt x="148" y="348"/>
                  </a:lnTo>
                  <a:lnTo>
                    <a:pt x="155" y="351"/>
                  </a:lnTo>
                  <a:lnTo>
                    <a:pt x="161" y="354"/>
                  </a:lnTo>
                  <a:lnTo>
                    <a:pt x="167" y="356"/>
                  </a:lnTo>
                  <a:lnTo>
                    <a:pt x="174" y="359"/>
                  </a:lnTo>
                  <a:lnTo>
                    <a:pt x="180" y="360"/>
                  </a:lnTo>
                  <a:lnTo>
                    <a:pt x="187" y="360"/>
                  </a:lnTo>
                  <a:lnTo>
                    <a:pt x="194" y="360"/>
                  </a:lnTo>
                  <a:lnTo>
                    <a:pt x="205" y="360"/>
                  </a:lnTo>
                  <a:lnTo>
                    <a:pt x="214" y="358"/>
                  </a:lnTo>
                  <a:lnTo>
                    <a:pt x="224" y="355"/>
                  </a:lnTo>
                  <a:lnTo>
                    <a:pt x="235" y="351"/>
                  </a:lnTo>
                  <a:lnTo>
                    <a:pt x="245" y="346"/>
                  </a:lnTo>
                  <a:lnTo>
                    <a:pt x="254" y="339"/>
                  </a:lnTo>
                  <a:lnTo>
                    <a:pt x="262" y="331"/>
                  </a:lnTo>
                  <a:lnTo>
                    <a:pt x="270" y="320"/>
                  </a:lnTo>
                  <a:lnTo>
                    <a:pt x="273" y="315"/>
                  </a:lnTo>
                  <a:lnTo>
                    <a:pt x="276" y="308"/>
                  </a:lnTo>
                  <a:lnTo>
                    <a:pt x="278" y="301"/>
                  </a:lnTo>
                  <a:lnTo>
                    <a:pt x="281" y="293"/>
                  </a:lnTo>
                  <a:lnTo>
                    <a:pt x="283" y="277"/>
                  </a:lnTo>
                  <a:lnTo>
                    <a:pt x="284" y="258"/>
                  </a:lnTo>
                  <a:lnTo>
                    <a:pt x="284" y="0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7"/>
            <p:cNvSpPr>
              <a:spLocks/>
            </p:cNvSpPr>
            <p:nvPr userDrawn="1"/>
          </p:nvSpPr>
          <p:spPr bwMode="auto">
            <a:xfrm>
              <a:off x="7011988" y="6561138"/>
              <a:ext cx="52388" cy="60325"/>
            </a:xfrm>
            <a:custGeom>
              <a:avLst/>
              <a:gdLst/>
              <a:ahLst/>
              <a:cxnLst>
                <a:cxn ang="0">
                  <a:pos x="404" y="460"/>
                </a:cxn>
                <a:cxn ang="0">
                  <a:pos x="286" y="187"/>
                </a:cxn>
                <a:cxn ang="0">
                  <a:pos x="286" y="170"/>
                </a:cxn>
                <a:cxn ang="0">
                  <a:pos x="283" y="151"/>
                </a:cxn>
                <a:cxn ang="0">
                  <a:pos x="276" y="131"/>
                </a:cxn>
                <a:cxn ang="0">
                  <a:pos x="264" y="115"/>
                </a:cxn>
                <a:cxn ang="0">
                  <a:pos x="253" y="109"/>
                </a:cxn>
                <a:cxn ang="0">
                  <a:pos x="242" y="103"/>
                </a:cxn>
                <a:cxn ang="0">
                  <a:pos x="227" y="100"/>
                </a:cxn>
                <a:cxn ang="0">
                  <a:pos x="211" y="99"/>
                </a:cxn>
                <a:cxn ang="0">
                  <a:pos x="191" y="101"/>
                </a:cxn>
                <a:cxn ang="0">
                  <a:pos x="174" y="107"/>
                </a:cxn>
                <a:cxn ang="0">
                  <a:pos x="158" y="115"/>
                </a:cxn>
                <a:cxn ang="0">
                  <a:pos x="144" y="126"/>
                </a:cxn>
                <a:cxn ang="0">
                  <a:pos x="133" y="140"/>
                </a:cxn>
                <a:cxn ang="0">
                  <a:pos x="125" y="158"/>
                </a:cxn>
                <a:cxn ang="0">
                  <a:pos x="120" y="179"/>
                </a:cxn>
                <a:cxn ang="0">
                  <a:pos x="118" y="203"/>
                </a:cxn>
                <a:cxn ang="0">
                  <a:pos x="0" y="460"/>
                </a:cxn>
                <a:cxn ang="0">
                  <a:pos x="113" y="12"/>
                </a:cxn>
                <a:cxn ang="0">
                  <a:pos x="115" y="78"/>
                </a:cxn>
                <a:cxn ang="0">
                  <a:pos x="124" y="63"/>
                </a:cxn>
                <a:cxn ang="0">
                  <a:pos x="137" y="46"/>
                </a:cxn>
                <a:cxn ang="0">
                  <a:pos x="155" y="29"/>
                </a:cxn>
                <a:cxn ang="0">
                  <a:pos x="180" y="14"/>
                </a:cxn>
                <a:cxn ang="0">
                  <a:pos x="194" y="8"/>
                </a:cxn>
                <a:cxn ang="0">
                  <a:pos x="211" y="4"/>
                </a:cxn>
                <a:cxn ang="0">
                  <a:pos x="248" y="0"/>
                </a:cxn>
                <a:cxn ang="0">
                  <a:pos x="281" y="3"/>
                </a:cxn>
                <a:cxn ang="0">
                  <a:pos x="310" y="10"/>
                </a:cxn>
                <a:cxn ang="0">
                  <a:pos x="336" y="22"/>
                </a:cxn>
                <a:cxn ang="0">
                  <a:pos x="360" y="38"/>
                </a:cxn>
                <a:cxn ang="0">
                  <a:pos x="378" y="59"/>
                </a:cxn>
                <a:cxn ang="0">
                  <a:pos x="392" y="85"/>
                </a:cxn>
                <a:cxn ang="0">
                  <a:pos x="401" y="116"/>
                </a:cxn>
                <a:cxn ang="0">
                  <a:pos x="404" y="150"/>
                </a:cxn>
              </a:cxnLst>
              <a:rect l="0" t="0" r="r" b="b"/>
              <a:pathLst>
                <a:path w="404" h="460">
                  <a:moveTo>
                    <a:pt x="404" y="150"/>
                  </a:moveTo>
                  <a:lnTo>
                    <a:pt x="404" y="460"/>
                  </a:lnTo>
                  <a:lnTo>
                    <a:pt x="286" y="460"/>
                  </a:lnTo>
                  <a:lnTo>
                    <a:pt x="286" y="187"/>
                  </a:lnTo>
                  <a:lnTo>
                    <a:pt x="286" y="179"/>
                  </a:lnTo>
                  <a:lnTo>
                    <a:pt x="286" y="170"/>
                  </a:lnTo>
                  <a:lnTo>
                    <a:pt x="285" y="161"/>
                  </a:lnTo>
                  <a:lnTo>
                    <a:pt x="283" y="151"/>
                  </a:lnTo>
                  <a:lnTo>
                    <a:pt x="281" y="140"/>
                  </a:lnTo>
                  <a:lnTo>
                    <a:pt x="276" y="131"/>
                  </a:lnTo>
                  <a:lnTo>
                    <a:pt x="271" y="123"/>
                  </a:lnTo>
                  <a:lnTo>
                    <a:pt x="264" y="115"/>
                  </a:lnTo>
                  <a:lnTo>
                    <a:pt x="259" y="112"/>
                  </a:lnTo>
                  <a:lnTo>
                    <a:pt x="253" y="109"/>
                  </a:lnTo>
                  <a:lnTo>
                    <a:pt x="248" y="106"/>
                  </a:lnTo>
                  <a:lnTo>
                    <a:pt x="242" y="103"/>
                  </a:lnTo>
                  <a:lnTo>
                    <a:pt x="235" y="102"/>
                  </a:lnTo>
                  <a:lnTo>
                    <a:pt x="227" y="100"/>
                  </a:lnTo>
                  <a:lnTo>
                    <a:pt x="219" y="100"/>
                  </a:lnTo>
                  <a:lnTo>
                    <a:pt x="211" y="99"/>
                  </a:lnTo>
                  <a:lnTo>
                    <a:pt x="200" y="100"/>
                  </a:lnTo>
                  <a:lnTo>
                    <a:pt x="191" y="101"/>
                  </a:lnTo>
                  <a:lnTo>
                    <a:pt x="182" y="103"/>
                  </a:lnTo>
                  <a:lnTo>
                    <a:pt x="174" y="107"/>
                  </a:lnTo>
                  <a:lnTo>
                    <a:pt x="166" y="110"/>
                  </a:lnTo>
                  <a:lnTo>
                    <a:pt x="158" y="115"/>
                  </a:lnTo>
                  <a:lnTo>
                    <a:pt x="151" y="120"/>
                  </a:lnTo>
                  <a:lnTo>
                    <a:pt x="144" y="126"/>
                  </a:lnTo>
                  <a:lnTo>
                    <a:pt x="138" y="133"/>
                  </a:lnTo>
                  <a:lnTo>
                    <a:pt x="133" y="140"/>
                  </a:lnTo>
                  <a:lnTo>
                    <a:pt x="129" y="148"/>
                  </a:lnTo>
                  <a:lnTo>
                    <a:pt x="125" y="158"/>
                  </a:lnTo>
                  <a:lnTo>
                    <a:pt x="122" y="168"/>
                  </a:lnTo>
                  <a:lnTo>
                    <a:pt x="120" y="179"/>
                  </a:lnTo>
                  <a:lnTo>
                    <a:pt x="119" y="190"/>
                  </a:lnTo>
                  <a:lnTo>
                    <a:pt x="118" y="203"/>
                  </a:lnTo>
                  <a:lnTo>
                    <a:pt x="118" y="460"/>
                  </a:lnTo>
                  <a:lnTo>
                    <a:pt x="0" y="460"/>
                  </a:lnTo>
                  <a:lnTo>
                    <a:pt x="0" y="12"/>
                  </a:lnTo>
                  <a:lnTo>
                    <a:pt x="113" y="12"/>
                  </a:lnTo>
                  <a:lnTo>
                    <a:pt x="113" y="78"/>
                  </a:lnTo>
                  <a:lnTo>
                    <a:pt x="115" y="78"/>
                  </a:lnTo>
                  <a:lnTo>
                    <a:pt x="119" y="71"/>
                  </a:lnTo>
                  <a:lnTo>
                    <a:pt x="124" y="63"/>
                  </a:lnTo>
                  <a:lnTo>
                    <a:pt x="130" y="54"/>
                  </a:lnTo>
                  <a:lnTo>
                    <a:pt x="137" y="46"/>
                  </a:lnTo>
                  <a:lnTo>
                    <a:pt x="146" y="37"/>
                  </a:lnTo>
                  <a:lnTo>
                    <a:pt x="155" y="29"/>
                  </a:lnTo>
                  <a:lnTo>
                    <a:pt x="167" y="22"/>
                  </a:lnTo>
                  <a:lnTo>
                    <a:pt x="180" y="14"/>
                  </a:lnTo>
                  <a:lnTo>
                    <a:pt x="187" y="11"/>
                  </a:lnTo>
                  <a:lnTo>
                    <a:pt x="194" y="8"/>
                  </a:lnTo>
                  <a:lnTo>
                    <a:pt x="202" y="6"/>
                  </a:lnTo>
                  <a:lnTo>
                    <a:pt x="211" y="4"/>
                  </a:lnTo>
                  <a:lnTo>
                    <a:pt x="229" y="1"/>
                  </a:lnTo>
                  <a:lnTo>
                    <a:pt x="248" y="0"/>
                  </a:lnTo>
                  <a:lnTo>
                    <a:pt x="265" y="1"/>
                  </a:lnTo>
                  <a:lnTo>
                    <a:pt x="281" y="3"/>
                  </a:lnTo>
                  <a:lnTo>
                    <a:pt x="295" y="5"/>
                  </a:lnTo>
                  <a:lnTo>
                    <a:pt x="310" y="10"/>
                  </a:lnTo>
                  <a:lnTo>
                    <a:pt x="323" y="15"/>
                  </a:lnTo>
                  <a:lnTo>
                    <a:pt x="336" y="22"/>
                  </a:lnTo>
                  <a:lnTo>
                    <a:pt x="348" y="30"/>
                  </a:lnTo>
                  <a:lnTo>
                    <a:pt x="360" y="38"/>
                  </a:lnTo>
                  <a:lnTo>
                    <a:pt x="369" y="48"/>
                  </a:lnTo>
                  <a:lnTo>
                    <a:pt x="378" y="59"/>
                  </a:lnTo>
                  <a:lnTo>
                    <a:pt x="386" y="72"/>
                  </a:lnTo>
                  <a:lnTo>
                    <a:pt x="392" y="85"/>
                  </a:lnTo>
                  <a:lnTo>
                    <a:pt x="398" y="99"/>
                  </a:lnTo>
                  <a:lnTo>
                    <a:pt x="401" y="116"/>
                  </a:lnTo>
                  <a:lnTo>
                    <a:pt x="403" y="132"/>
                  </a:lnTo>
                  <a:lnTo>
                    <a:pt x="404" y="1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8"/>
            <p:cNvSpPr>
              <a:spLocks noEditPoints="1"/>
            </p:cNvSpPr>
            <p:nvPr userDrawn="1"/>
          </p:nvSpPr>
          <p:spPr bwMode="auto">
            <a:xfrm>
              <a:off x="7080251" y="6540500"/>
              <a:ext cx="14288" cy="809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118" y="162"/>
                </a:cxn>
                <a:cxn ang="0">
                  <a:pos x="118" y="610"/>
                </a:cxn>
                <a:cxn ang="0">
                  <a:pos x="0" y="610"/>
                </a:cxn>
                <a:cxn ang="0">
                  <a:pos x="0" y="162"/>
                </a:cxn>
                <a:cxn ang="0">
                  <a:pos x="118" y="109"/>
                </a:cxn>
                <a:cxn ang="0">
                  <a:pos x="1" y="109"/>
                </a:cxn>
                <a:cxn ang="0">
                  <a:pos x="1" y="0"/>
                </a:cxn>
                <a:cxn ang="0">
                  <a:pos x="118" y="0"/>
                </a:cxn>
                <a:cxn ang="0">
                  <a:pos x="118" y="109"/>
                </a:cxn>
              </a:cxnLst>
              <a:rect l="0" t="0" r="r" b="b"/>
              <a:pathLst>
                <a:path w="118" h="610">
                  <a:moveTo>
                    <a:pt x="0" y="162"/>
                  </a:moveTo>
                  <a:lnTo>
                    <a:pt x="118" y="162"/>
                  </a:lnTo>
                  <a:lnTo>
                    <a:pt x="118" y="610"/>
                  </a:lnTo>
                  <a:lnTo>
                    <a:pt x="0" y="610"/>
                  </a:lnTo>
                  <a:lnTo>
                    <a:pt x="0" y="162"/>
                  </a:lnTo>
                  <a:close/>
                  <a:moveTo>
                    <a:pt x="118" y="109"/>
                  </a:moveTo>
                  <a:lnTo>
                    <a:pt x="1" y="109"/>
                  </a:lnTo>
                  <a:lnTo>
                    <a:pt x="1" y="0"/>
                  </a:lnTo>
                  <a:lnTo>
                    <a:pt x="118" y="0"/>
                  </a:lnTo>
                  <a:lnTo>
                    <a:pt x="118" y="10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7104063" y="6562725"/>
              <a:ext cx="58738" cy="58737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284" y="448"/>
                </a:cxn>
                <a:cxn ang="0">
                  <a:pos x="160" y="448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223" y="330"/>
                </a:cxn>
                <a:cxn ang="0">
                  <a:pos x="225" y="330"/>
                </a:cxn>
                <a:cxn ang="0">
                  <a:pos x="320" y="0"/>
                </a:cxn>
                <a:cxn ang="0">
                  <a:pos x="444" y="0"/>
                </a:cxn>
              </a:cxnLst>
              <a:rect l="0" t="0" r="r" b="b"/>
              <a:pathLst>
                <a:path w="444" h="448">
                  <a:moveTo>
                    <a:pt x="444" y="0"/>
                  </a:moveTo>
                  <a:lnTo>
                    <a:pt x="284" y="448"/>
                  </a:lnTo>
                  <a:lnTo>
                    <a:pt x="160" y="448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223" y="330"/>
                  </a:lnTo>
                  <a:lnTo>
                    <a:pt x="225" y="330"/>
                  </a:lnTo>
                  <a:lnTo>
                    <a:pt x="320" y="0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4" name="Freeform 10"/>
            <p:cNvSpPr>
              <a:spLocks noEditPoints="1"/>
            </p:cNvSpPr>
            <p:nvPr userDrawn="1"/>
          </p:nvSpPr>
          <p:spPr bwMode="auto">
            <a:xfrm>
              <a:off x="7167563" y="6561138"/>
              <a:ext cx="55563" cy="61912"/>
            </a:xfrm>
            <a:custGeom>
              <a:avLst/>
              <a:gdLst/>
              <a:ahLst/>
              <a:cxnLst>
                <a:cxn ang="0">
                  <a:pos x="415" y="341"/>
                </a:cxn>
                <a:cxn ang="0">
                  <a:pos x="399" y="376"/>
                </a:cxn>
                <a:cxn ang="0">
                  <a:pos x="379" y="405"/>
                </a:cxn>
                <a:cxn ang="0">
                  <a:pos x="355" y="428"/>
                </a:cxn>
                <a:cxn ang="0">
                  <a:pos x="329" y="445"/>
                </a:cxn>
                <a:cxn ang="0">
                  <a:pos x="301" y="457"/>
                </a:cxn>
                <a:cxn ang="0">
                  <a:pos x="242" y="471"/>
                </a:cxn>
                <a:cxn ang="0">
                  <a:pos x="192" y="470"/>
                </a:cxn>
                <a:cxn ang="0">
                  <a:pos x="149" y="463"/>
                </a:cxn>
                <a:cxn ang="0">
                  <a:pos x="109" y="448"/>
                </a:cxn>
                <a:cxn ang="0">
                  <a:pos x="75" y="427"/>
                </a:cxn>
                <a:cxn ang="0">
                  <a:pos x="46" y="397"/>
                </a:cxn>
                <a:cxn ang="0">
                  <a:pos x="23" y="357"/>
                </a:cxn>
                <a:cxn ang="0">
                  <a:pos x="8" y="308"/>
                </a:cxn>
                <a:cxn ang="0">
                  <a:pos x="1" y="249"/>
                </a:cxn>
                <a:cxn ang="0">
                  <a:pos x="2" y="202"/>
                </a:cxn>
                <a:cxn ang="0">
                  <a:pos x="10" y="149"/>
                </a:cxn>
                <a:cxn ang="0">
                  <a:pos x="34" y="93"/>
                </a:cxn>
                <a:cxn ang="0">
                  <a:pos x="53" y="66"/>
                </a:cxn>
                <a:cxn ang="0">
                  <a:pos x="79" y="42"/>
                </a:cxn>
                <a:cxn ang="0">
                  <a:pos x="110" y="22"/>
                </a:cxn>
                <a:cxn ang="0">
                  <a:pos x="149" y="7"/>
                </a:cxn>
                <a:cxn ang="0">
                  <a:pos x="197" y="1"/>
                </a:cxn>
                <a:cxn ang="0">
                  <a:pos x="237" y="1"/>
                </a:cxn>
                <a:cxn ang="0">
                  <a:pos x="273" y="7"/>
                </a:cxn>
                <a:cxn ang="0">
                  <a:pos x="308" y="19"/>
                </a:cxn>
                <a:cxn ang="0">
                  <a:pos x="342" y="38"/>
                </a:cxn>
                <a:cxn ang="0">
                  <a:pos x="372" y="68"/>
                </a:cxn>
                <a:cxn ang="0">
                  <a:pos x="397" y="107"/>
                </a:cxn>
                <a:cxn ang="0">
                  <a:pos x="415" y="158"/>
                </a:cxn>
                <a:cxn ang="0">
                  <a:pos x="424" y="222"/>
                </a:cxn>
                <a:cxn ang="0">
                  <a:pos x="118" y="267"/>
                </a:cxn>
                <a:cxn ang="0">
                  <a:pos x="123" y="299"/>
                </a:cxn>
                <a:cxn ang="0">
                  <a:pos x="136" y="335"/>
                </a:cxn>
                <a:cxn ang="0">
                  <a:pos x="160" y="360"/>
                </a:cxn>
                <a:cxn ang="0">
                  <a:pos x="183" y="372"/>
                </a:cxn>
                <a:cxn ang="0">
                  <a:pos x="211" y="377"/>
                </a:cxn>
                <a:cxn ang="0">
                  <a:pos x="247" y="374"/>
                </a:cxn>
                <a:cxn ang="0">
                  <a:pos x="275" y="361"/>
                </a:cxn>
                <a:cxn ang="0">
                  <a:pos x="287" y="349"/>
                </a:cxn>
                <a:cxn ang="0">
                  <a:pos x="296" y="334"/>
                </a:cxn>
                <a:cxn ang="0">
                  <a:pos x="303" y="191"/>
                </a:cxn>
                <a:cxn ang="0">
                  <a:pos x="296" y="156"/>
                </a:cxn>
                <a:cxn ang="0">
                  <a:pos x="282" y="129"/>
                </a:cxn>
                <a:cxn ang="0">
                  <a:pos x="262" y="112"/>
                </a:cxn>
                <a:cxn ang="0">
                  <a:pos x="242" y="101"/>
                </a:cxn>
                <a:cxn ang="0">
                  <a:pos x="221" y="97"/>
                </a:cxn>
                <a:cxn ang="0">
                  <a:pos x="193" y="98"/>
                </a:cxn>
                <a:cxn ang="0">
                  <a:pos x="169" y="107"/>
                </a:cxn>
                <a:cxn ang="0">
                  <a:pos x="149" y="122"/>
                </a:cxn>
                <a:cxn ang="0">
                  <a:pos x="135" y="143"/>
                </a:cxn>
                <a:cxn ang="0">
                  <a:pos x="125" y="170"/>
                </a:cxn>
              </a:cxnLst>
              <a:rect l="0" t="0" r="r" b="b"/>
              <a:pathLst>
                <a:path w="424" h="471">
                  <a:moveTo>
                    <a:pt x="298" y="329"/>
                  </a:moveTo>
                  <a:lnTo>
                    <a:pt x="420" y="329"/>
                  </a:lnTo>
                  <a:lnTo>
                    <a:pt x="415" y="341"/>
                  </a:lnTo>
                  <a:lnTo>
                    <a:pt x="411" y="353"/>
                  </a:lnTo>
                  <a:lnTo>
                    <a:pt x="405" y="365"/>
                  </a:lnTo>
                  <a:lnTo>
                    <a:pt x="399" y="376"/>
                  </a:lnTo>
                  <a:lnTo>
                    <a:pt x="393" y="386"/>
                  </a:lnTo>
                  <a:lnTo>
                    <a:pt x="386" y="396"/>
                  </a:lnTo>
                  <a:lnTo>
                    <a:pt x="379" y="405"/>
                  </a:lnTo>
                  <a:lnTo>
                    <a:pt x="372" y="413"/>
                  </a:lnTo>
                  <a:lnTo>
                    <a:pt x="364" y="421"/>
                  </a:lnTo>
                  <a:lnTo>
                    <a:pt x="355" y="428"/>
                  </a:lnTo>
                  <a:lnTo>
                    <a:pt x="347" y="434"/>
                  </a:lnTo>
                  <a:lnTo>
                    <a:pt x="338" y="440"/>
                  </a:lnTo>
                  <a:lnTo>
                    <a:pt x="329" y="445"/>
                  </a:lnTo>
                  <a:lnTo>
                    <a:pt x="320" y="450"/>
                  </a:lnTo>
                  <a:lnTo>
                    <a:pt x="310" y="454"/>
                  </a:lnTo>
                  <a:lnTo>
                    <a:pt x="301" y="457"/>
                  </a:lnTo>
                  <a:lnTo>
                    <a:pt x="281" y="464"/>
                  </a:lnTo>
                  <a:lnTo>
                    <a:pt x="261" y="468"/>
                  </a:lnTo>
                  <a:lnTo>
                    <a:pt x="242" y="471"/>
                  </a:lnTo>
                  <a:lnTo>
                    <a:pt x="223" y="471"/>
                  </a:lnTo>
                  <a:lnTo>
                    <a:pt x="207" y="471"/>
                  </a:lnTo>
                  <a:lnTo>
                    <a:pt x="192" y="470"/>
                  </a:lnTo>
                  <a:lnTo>
                    <a:pt x="177" y="468"/>
                  </a:lnTo>
                  <a:lnTo>
                    <a:pt x="162" y="466"/>
                  </a:lnTo>
                  <a:lnTo>
                    <a:pt x="149" y="463"/>
                  </a:lnTo>
                  <a:lnTo>
                    <a:pt x="135" y="458"/>
                  </a:lnTo>
                  <a:lnTo>
                    <a:pt x="122" y="454"/>
                  </a:lnTo>
                  <a:lnTo>
                    <a:pt x="109" y="448"/>
                  </a:lnTo>
                  <a:lnTo>
                    <a:pt x="97" y="442"/>
                  </a:lnTo>
                  <a:lnTo>
                    <a:pt x="86" y="435"/>
                  </a:lnTo>
                  <a:lnTo>
                    <a:pt x="75" y="427"/>
                  </a:lnTo>
                  <a:lnTo>
                    <a:pt x="64" y="418"/>
                  </a:lnTo>
                  <a:lnTo>
                    <a:pt x="55" y="407"/>
                  </a:lnTo>
                  <a:lnTo>
                    <a:pt x="46" y="397"/>
                  </a:lnTo>
                  <a:lnTo>
                    <a:pt x="38" y="385"/>
                  </a:lnTo>
                  <a:lnTo>
                    <a:pt x="31" y="372"/>
                  </a:lnTo>
                  <a:lnTo>
                    <a:pt x="23" y="357"/>
                  </a:lnTo>
                  <a:lnTo>
                    <a:pt x="17" y="343"/>
                  </a:lnTo>
                  <a:lnTo>
                    <a:pt x="12" y="327"/>
                  </a:lnTo>
                  <a:lnTo>
                    <a:pt x="8" y="308"/>
                  </a:lnTo>
                  <a:lnTo>
                    <a:pt x="5" y="290"/>
                  </a:lnTo>
                  <a:lnTo>
                    <a:pt x="3" y="270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1" y="215"/>
                  </a:lnTo>
                  <a:lnTo>
                    <a:pt x="2" y="202"/>
                  </a:lnTo>
                  <a:lnTo>
                    <a:pt x="4" y="185"/>
                  </a:lnTo>
                  <a:lnTo>
                    <a:pt x="6" y="168"/>
                  </a:lnTo>
                  <a:lnTo>
                    <a:pt x="10" y="149"/>
                  </a:lnTo>
                  <a:lnTo>
                    <a:pt x="16" y="131"/>
                  </a:lnTo>
                  <a:lnTo>
                    <a:pt x="24" y="113"/>
                  </a:lnTo>
                  <a:lnTo>
                    <a:pt x="34" y="93"/>
                  </a:lnTo>
                  <a:lnTo>
                    <a:pt x="40" y="84"/>
                  </a:lnTo>
                  <a:lnTo>
                    <a:pt x="46" y="75"/>
                  </a:lnTo>
                  <a:lnTo>
                    <a:pt x="53" y="66"/>
                  </a:lnTo>
                  <a:lnTo>
                    <a:pt x="61" y="57"/>
                  </a:lnTo>
                  <a:lnTo>
                    <a:pt x="69" y="49"/>
                  </a:lnTo>
                  <a:lnTo>
                    <a:pt x="79" y="42"/>
                  </a:lnTo>
                  <a:lnTo>
                    <a:pt x="88" y="35"/>
                  </a:lnTo>
                  <a:lnTo>
                    <a:pt x="98" y="28"/>
                  </a:lnTo>
                  <a:lnTo>
                    <a:pt x="110" y="22"/>
                  </a:lnTo>
                  <a:lnTo>
                    <a:pt x="122" y="16"/>
                  </a:lnTo>
                  <a:lnTo>
                    <a:pt x="135" y="11"/>
                  </a:lnTo>
                  <a:lnTo>
                    <a:pt x="149" y="7"/>
                  </a:lnTo>
                  <a:lnTo>
                    <a:pt x="164" y="4"/>
                  </a:lnTo>
                  <a:lnTo>
                    <a:pt x="180" y="2"/>
                  </a:lnTo>
                  <a:lnTo>
                    <a:pt x="197" y="1"/>
                  </a:lnTo>
                  <a:lnTo>
                    <a:pt x="214" y="0"/>
                  </a:lnTo>
                  <a:lnTo>
                    <a:pt x="226" y="0"/>
                  </a:lnTo>
                  <a:lnTo>
                    <a:pt x="237" y="1"/>
                  </a:lnTo>
                  <a:lnTo>
                    <a:pt x="249" y="2"/>
                  </a:lnTo>
                  <a:lnTo>
                    <a:pt x="260" y="4"/>
                  </a:lnTo>
                  <a:lnTo>
                    <a:pt x="273" y="7"/>
                  </a:lnTo>
                  <a:lnTo>
                    <a:pt x="284" y="10"/>
                  </a:lnTo>
                  <a:lnTo>
                    <a:pt x="296" y="14"/>
                  </a:lnTo>
                  <a:lnTo>
                    <a:pt x="308" y="19"/>
                  </a:lnTo>
                  <a:lnTo>
                    <a:pt x="320" y="24"/>
                  </a:lnTo>
                  <a:lnTo>
                    <a:pt x="331" y="31"/>
                  </a:lnTo>
                  <a:lnTo>
                    <a:pt x="342" y="38"/>
                  </a:lnTo>
                  <a:lnTo>
                    <a:pt x="352" y="47"/>
                  </a:lnTo>
                  <a:lnTo>
                    <a:pt x="363" y="56"/>
                  </a:lnTo>
                  <a:lnTo>
                    <a:pt x="372" y="68"/>
                  </a:lnTo>
                  <a:lnTo>
                    <a:pt x="381" y="79"/>
                  </a:lnTo>
                  <a:lnTo>
                    <a:pt x="389" y="92"/>
                  </a:lnTo>
                  <a:lnTo>
                    <a:pt x="397" y="107"/>
                  </a:lnTo>
                  <a:lnTo>
                    <a:pt x="404" y="122"/>
                  </a:lnTo>
                  <a:lnTo>
                    <a:pt x="410" y="139"/>
                  </a:lnTo>
                  <a:lnTo>
                    <a:pt x="415" y="158"/>
                  </a:lnTo>
                  <a:lnTo>
                    <a:pt x="419" y="177"/>
                  </a:lnTo>
                  <a:lnTo>
                    <a:pt x="422" y="199"/>
                  </a:lnTo>
                  <a:lnTo>
                    <a:pt x="424" y="222"/>
                  </a:lnTo>
                  <a:lnTo>
                    <a:pt x="424" y="247"/>
                  </a:lnTo>
                  <a:lnTo>
                    <a:pt x="424" y="267"/>
                  </a:lnTo>
                  <a:lnTo>
                    <a:pt x="118" y="267"/>
                  </a:lnTo>
                  <a:lnTo>
                    <a:pt x="118" y="277"/>
                  </a:lnTo>
                  <a:lnTo>
                    <a:pt x="120" y="288"/>
                  </a:lnTo>
                  <a:lnTo>
                    <a:pt x="123" y="299"/>
                  </a:lnTo>
                  <a:lnTo>
                    <a:pt x="126" y="311"/>
                  </a:lnTo>
                  <a:lnTo>
                    <a:pt x="130" y="323"/>
                  </a:lnTo>
                  <a:lnTo>
                    <a:pt x="136" y="335"/>
                  </a:lnTo>
                  <a:lnTo>
                    <a:pt x="144" y="346"/>
                  </a:lnTo>
                  <a:lnTo>
                    <a:pt x="154" y="356"/>
                  </a:lnTo>
                  <a:lnTo>
                    <a:pt x="160" y="360"/>
                  </a:lnTo>
                  <a:lnTo>
                    <a:pt x="166" y="364"/>
                  </a:lnTo>
                  <a:lnTo>
                    <a:pt x="175" y="368"/>
                  </a:lnTo>
                  <a:lnTo>
                    <a:pt x="183" y="372"/>
                  </a:lnTo>
                  <a:lnTo>
                    <a:pt x="191" y="374"/>
                  </a:lnTo>
                  <a:lnTo>
                    <a:pt x="201" y="376"/>
                  </a:lnTo>
                  <a:lnTo>
                    <a:pt x="211" y="377"/>
                  </a:lnTo>
                  <a:lnTo>
                    <a:pt x="223" y="377"/>
                  </a:lnTo>
                  <a:lnTo>
                    <a:pt x="235" y="376"/>
                  </a:lnTo>
                  <a:lnTo>
                    <a:pt x="247" y="374"/>
                  </a:lnTo>
                  <a:lnTo>
                    <a:pt x="258" y="369"/>
                  </a:lnTo>
                  <a:lnTo>
                    <a:pt x="270" y="364"/>
                  </a:lnTo>
                  <a:lnTo>
                    <a:pt x="275" y="361"/>
                  </a:lnTo>
                  <a:lnTo>
                    <a:pt x="279" y="357"/>
                  </a:lnTo>
                  <a:lnTo>
                    <a:pt x="284" y="353"/>
                  </a:lnTo>
                  <a:lnTo>
                    <a:pt x="287" y="349"/>
                  </a:lnTo>
                  <a:lnTo>
                    <a:pt x="291" y="345"/>
                  </a:lnTo>
                  <a:lnTo>
                    <a:pt x="294" y="340"/>
                  </a:lnTo>
                  <a:lnTo>
                    <a:pt x="296" y="334"/>
                  </a:lnTo>
                  <a:lnTo>
                    <a:pt x="298" y="329"/>
                  </a:lnTo>
                  <a:close/>
                  <a:moveTo>
                    <a:pt x="122" y="191"/>
                  </a:moveTo>
                  <a:lnTo>
                    <a:pt x="303" y="191"/>
                  </a:lnTo>
                  <a:lnTo>
                    <a:pt x="301" y="178"/>
                  </a:lnTo>
                  <a:lnTo>
                    <a:pt x="299" y="167"/>
                  </a:lnTo>
                  <a:lnTo>
                    <a:pt x="296" y="156"/>
                  </a:lnTo>
                  <a:lnTo>
                    <a:pt x="292" y="145"/>
                  </a:lnTo>
                  <a:lnTo>
                    <a:pt x="287" y="137"/>
                  </a:lnTo>
                  <a:lnTo>
                    <a:pt x="282" y="129"/>
                  </a:lnTo>
                  <a:lnTo>
                    <a:pt x="277" y="123"/>
                  </a:lnTo>
                  <a:lnTo>
                    <a:pt x="270" y="117"/>
                  </a:lnTo>
                  <a:lnTo>
                    <a:pt x="262" y="112"/>
                  </a:lnTo>
                  <a:lnTo>
                    <a:pt x="256" y="108"/>
                  </a:lnTo>
                  <a:lnTo>
                    <a:pt x="249" y="104"/>
                  </a:lnTo>
                  <a:lnTo>
                    <a:pt x="242" y="101"/>
                  </a:lnTo>
                  <a:lnTo>
                    <a:pt x="235" y="99"/>
                  </a:lnTo>
                  <a:lnTo>
                    <a:pt x="228" y="97"/>
                  </a:lnTo>
                  <a:lnTo>
                    <a:pt x="221" y="97"/>
                  </a:lnTo>
                  <a:lnTo>
                    <a:pt x="212" y="97"/>
                  </a:lnTo>
                  <a:lnTo>
                    <a:pt x="203" y="97"/>
                  </a:lnTo>
                  <a:lnTo>
                    <a:pt x="193" y="98"/>
                  </a:lnTo>
                  <a:lnTo>
                    <a:pt x="185" y="100"/>
                  </a:lnTo>
                  <a:lnTo>
                    <a:pt x="176" y="103"/>
                  </a:lnTo>
                  <a:lnTo>
                    <a:pt x="169" y="107"/>
                  </a:lnTo>
                  <a:lnTo>
                    <a:pt x="161" y="111"/>
                  </a:lnTo>
                  <a:lnTo>
                    <a:pt x="155" y="116"/>
                  </a:lnTo>
                  <a:lnTo>
                    <a:pt x="149" y="122"/>
                  </a:lnTo>
                  <a:lnTo>
                    <a:pt x="143" y="128"/>
                  </a:lnTo>
                  <a:lnTo>
                    <a:pt x="139" y="135"/>
                  </a:lnTo>
                  <a:lnTo>
                    <a:pt x="135" y="143"/>
                  </a:lnTo>
                  <a:lnTo>
                    <a:pt x="131" y="152"/>
                  </a:lnTo>
                  <a:lnTo>
                    <a:pt x="128" y="161"/>
                  </a:lnTo>
                  <a:lnTo>
                    <a:pt x="125" y="170"/>
                  </a:lnTo>
                  <a:lnTo>
                    <a:pt x="123" y="180"/>
                  </a:lnTo>
                  <a:lnTo>
                    <a:pt x="122" y="19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7232651" y="6561138"/>
              <a:ext cx="34925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3" y="12"/>
                </a:cxn>
                <a:cxn ang="0">
                  <a:pos x="113" y="89"/>
                </a:cxn>
                <a:cxn ang="0">
                  <a:pos x="114" y="89"/>
                </a:cxn>
                <a:cxn ang="0">
                  <a:pos x="123" y="73"/>
                </a:cxn>
                <a:cxn ang="0">
                  <a:pos x="133" y="56"/>
                </a:cxn>
                <a:cxn ang="0">
                  <a:pos x="146" y="41"/>
                </a:cxn>
                <a:cxn ang="0">
                  <a:pos x="158" y="28"/>
                </a:cxn>
                <a:cxn ang="0">
                  <a:pos x="165" y="22"/>
                </a:cxn>
                <a:cxn ang="0">
                  <a:pos x="173" y="17"/>
                </a:cxn>
                <a:cxn ang="0">
                  <a:pos x="181" y="11"/>
                </a:cxn>
                <a:cxn ang="0">
                  <a:pos x="190" y="8"/>
                </a:cxn>
                <a:cxn ang="0">
                  <a:pos x="202" y="5"/>
                </a:cxn>
                <a:cxn ang="0">
                  <a:pos x="212" y="2"/>
                </a:cxn>
                <a:cxn ang="0">
                  <a:pos x="224" y="1"/>
                </a:cxn>
                <a:cxn ang="0">
                  <a:pos x="236" y="0"/>
                </a:cxn>
                <a:cxn ang="0">
                  <a:pos x="248" y="1"/>
                </a:cxn>
                <a:cxn ang="0">
                  <a:pos x="260" y="2"/>
                </a:cxn>
                <a:cxn ang="0">
                  <a:pos x="260" y="122"/>
                </a:cxn>
                <a:cxn ang="0">
                  <a:pos x="252" y="121"/>
                </a:cxn>
                <a:cxn ang="0">
                  <a:pos x="243" y="120"/>
                </a:cxn>
                <a:cxn ang="0">
                  <a:pos x="234" y="120"/>
                </a:cxn>
                <a:cxn ang="0">
                  <a:pos x="226" y="120"/>
                </a:cxn>
                <a:cxn ang="0">
                  <a:pos x="215" y="120"/>
                </a:cxn>
                <a:cxn ang="0">
                  <a:pos x="205" y="121"/>
                </a:cxn>
                <a:cxn ang="0">
                  <a:pos x="195" y="122"/>
                </a:cxn>
                <a:cxn ang="0">
                  <a:pos x="186" y="124"/>
                </a:cxn>
                <a:cxn ang="0">
                  <a:pos x="178" y="126"/>
                </a:cxn>
                <a:cxn ang="0">
                  <a:pos x="170" y="129"/>
                </a:cxn>
                <a:cxn ang="0">
                  <a:pos x="163" y="132"/>
                </a:cxn>
                <a:cxn ang="0">
                  <a:pos x="157" y="136"/>
                </a:cxn>
                <a:cxn ang="0">
                  <a:pos x="147" y="144"/>
                </a:cxn>
                <a:cxn ang="0">
                  <a:pos x="137" y="155"/>
                </a:cxn>
                <a:cxn ang="0">
                  <a:pos x="133" y="160"/>
                </a:cxn>
                <a:cxn ang="0">
                  <a:pos x="130" y="165"/>
                </a:cxn>
                <a:cxn ang="0">
                  <a:pos x="127" y="171"/>
                </a:cxn>
                <a:cxn ang="0">
                  <a:pos x="125" y="177"/>
                </a:cxn>
                <a:cxn ang="0">
                  <a:pos x="122" y="189"/>
                </a:cxn>
                <a:cxn ang="0">
                  <a:pos x="119" y="202"/>
                </a:cxn>
                <a:cxn ang="0">
                  <a:pos x="118" y="214"/>
                </a:cxn>
                <a:cxn ang="0">
                  <a:pos x="118" y="226"/>
                </a:cxn>
                <a:cxn ang="0">
                  <a:pos x="118" y="460"/>
                </a:cxn>
                <a:cxn ang="0">
                  <a:pos x="0" y="460"/>
                </a:cxn>
              </a:cxnLst>
              <a:rect l="0" t="0" r="r" b="b"/>
              <a:pathLst>
                <a:path w="260" h="460">
                  <a:moveTo>
                    <a:pt x="0" y="460"/>
                  </a:moveTo>
                  <a:lnTo>
                    <a:pt x="0" y="12"/>
                  </a:lnTo>
                  <a:lnTo>
                    <a:pt x="113" y="12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23" y="73"/>
                  </a:lnTo>
                  <a:lnTo>
                    <a:pt x="133" y="56"/>
                  </a:lnTo>
                  <a:lnTo>
                    <a:pt x="146" y="41"/>
                  </a:lnTo>
                  <a:lnTo>
                    <a:pt x="158" y="28"/>
                  </a:lnTo>
                  <a:lnTo>
                    <a:pt x="165" y="22"/>
                  </a:lnTo>
                  <a:lnTo>
                    <a:pt x="173" y="17"/>
                  </a:lnTo>
                  <a:lnTo>
                    <a:pt x="181" y="11"/>
                  </a:lnTo>
                  <a:lnTo>
                    <a:pt x="190" y="8"/>
                  </a:lnTo>
                  <a:lnTo>
                    <a:pt x="202" y="5"/>
                  </a:lnTo>
                  <a:lnTo>
                    <a:pt x="212" y="2"/>
                  </a:lnTo>
                  <a:lnTo>
                    <a:pt x="224" y="1"/>
                  </a:lnTo>
                  <a:lnTo>
                    <a:pt x="236" y="0"/>
                  </a:lnTo>
                  <a:lnTo>
                    <a:pt x="248" y="1"/>
                  </a:lnTo>
                  <a:lnTo>
                    <a:pt x="260" y="2"/>
                  </a:lnTo>
                  <a:lnTo>
                    <a:pt x="260" y="122"/>
                  </a:lnTo>
                  <a:lnTo>
                    <a:pt x="252" y="121"/>
                  </a:lnTo>
                  <a:lnTo>
                    <a:pt x="243" y="120"/>
                  </a:lnTo>
                  <a:lnTo>
                    <a:pt x="234" y="120"/>
                  </a:lnTo>
                  <a:lnTo>
                    <a:pt x="226" y="120"/>
                  </a:lnTo>
                  <a:lnTo>
                    <a:pt x="215" y="120"/>
                  </a:lnTo>
                  <a:lnTo>
                    <a:pt x="205" y="121"/>
                  </a:lnTo>
                  <a:lnTo>
                    <a:pt x="195" y="122"/>
                  </a:lnTo>
                  <a:lnTo>
                    <a:pt x="186" y="124"/>
                  </a:lnTo>
                  <a:lnTo>
                    <a:pt x="178" y="126"/>
                  </a:lnTo>
                  <a:lnTo>
                    <a:pt x="170" y="129"/>
                  </a:lnTo>
                  <a:lnTo>
                    <a:pt x="163" y="132"/>
                  </a:lnTo>
                  <a:lnTo>
                    <a:pt x="157" y="136"/>
                  </a:lnTo>
                  <a:lnTo>
                    <a:pt x="147" y="144"/>
                  </a:lnTo>
                  <a:lnTo>
                    <a:pt x="137" y="155"/>
                  </a:lnTo>
                  <a:lnTo>
                    <a:pt x="133" y="160"/>
                  </a:lnTo>
                  <a:lnTo>
                    <a:pt x="130" y="165"/>
                  </a:lnTo>
                  <a:lnTo>
                    <a:pt x="127" y="171"/>
                  </a:lnTo>
                  <a:lnTo>
                    <a:pt x="125" y="177"/>
                  </a:lnTo>
                  <a:lnTo>
                    <a:pt x="122" y="189"/>
                  </a:lnTo>
                  <a:lnTo>
                    <a:pt x="119" y="202"/>
                  </a:lnTo>
                  <a:lnTo>
                    <a:pt x="118" y="214"/>
                  </a:lnTo>
                  <a:lnTo>
                    <a:pt x="118" y="226"/>
                  </a:lnTo>
                  <a:lnTo>
                    <a:pt x="118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7270751" y="6561138"/>
              <a:ext cx="55563" cy="61912"/>
            </a:xfrm>
            <a:custGeom>
              <a:avLst/>
              <a:gdLst/>
              <a:ahLst/>
              <a:cxnLst>
                <a:cxn ang="0">
                  <a:pos x="276" y="127"/>
                </a:cxn>
                <a:cxn ang="0">
                  <a:pos x="255" y="100"/>
                </a:cxn>
                <a:cxn ang="0">
                  <a:pos x="223" y="91"/>
                </a:cxn>
                <a:cxn ang="0">
                  <a:pos x="164" y="94"/>
                </a:cxn>
                <a:cxn ang="0">
                  <a:pos x="143" y="104"/>
                </a:cxn>
                <a:cxn ang="0">
                  <a:pos x="130" y="133"/>
                </a:cxn>
                <a:cxn ang="0">
                  <a:pos x="138" y="151"/>
                </a:cxn>
                <a:cxn ang="0">
                  <a:pos x="159" y="164"/>
                </a:cxn>
                <a:cxn ang="0">
                  <a:pos x="228" y="181"/>
                </a:cxn>
                <a:cxn ang="0">
                  <a:pos x="311" y="202"/>
                </a:cxn>
                <a:cxn ang="0">
                  <a:pos x="350" y="218"/>
                </a:cxn>
                <a:cxn ang="0">
                  <a:pos x="381" y="242"/>
                </a:cxn>
                <a:cxn ang="0">
                  <a:pos x="402" y="274"/>
                </a:cxn>
                <a:cxn ang="0">
                  <a:pos x="410" y="317"/>
                </a:cxn>
                <a:cxn ang="0">
                  <a:pos x="404" y="361"/>
                </a:cxn>
                <a:cxn ang="0">
                  <a:pos x="389" y="396"/>
                </a:cxn>
                <a:cxn ang="0">
                  <a:pos x="366" y="424"/>
                </a:cxn>
                <a:cxn ang="0">
                  <a:pos x="338" y="443"/>
                </a:cxn>
                <a:cxn ang="0">
                  <a:pos x="274" y="466"/>
                </a:cxn>
                <a:cxn ang="0">
                  <a:pos x="214" y="472"/>
                </a:cxn>
                <a:cxn ang="0">
                  <a:pos x="114" y="457"/>
                </a:cxn>
                <a:cxn ang="0">
                  <a:pos x="70" y="439"/>
                </a:cxn>
                <a:cxn ang="0">
                  <a:pos x="34" y="409"/>
                </a:cxn>
                <a:cxn ang="0">
                  <a:pos x="10" y="369"/>
                </a:cxn>
                <a:cxn ang="0">
                  <a:pos x="0" y="316"/>
                </a:cxn>
                <a:cxn ang="0">
                  <a:pos x="123" y="337"/>
                </a:cxn>
                <a:cxn ang="0">
                  <a:pos x="136" y="359"/>
                </a:cxn>
                <a:cxn ang="0">
                  <a:pos x="162" y="375"/>
                </a:cxn>
                <a:cxn ang="0">
                  <a:pos x="205" y="382"/>
                </a:cxn>
                <a:cxn ang="0">
                  <a:pos x="247" y="380"/>
                </a:cxn>
                <a:cxn ang="0">
                  <a:pos x="273" y="369"/>
                </a:cxn>
                <a:cxn ang="0">
                  <a:pos x="292" y="343"/>
                </a:cxn>
                <a:cxn ang="0">
                  <a:pos x="288" y="321"/>
                </a:cxn>
                <a:cxn ang="0">
                  <a:pos x="270" y="307"/>
                </a:cxn>
                <a:cxn ang="0">
                  <a:pos x="214" y="290"/>
                </a:cxn>
                <a:cxn ang="0">
                  <a:pos x="133" y="272"/>
                </a:cxn>
                <a:cxn ang="0">
                  <a:pos x="84" y="255"/>
                </a:cxn>
                <a:cxn ang="0">
                  <a:pos x="52" y="232"/>
                </a:cxn>
                <a:cxn ang="0">
                  <a:pos x="27" y="203"/>
                </a:cxn>
                <a:cxn ang="0">
                  <a:pos x="16" y="162"/>
                </a:cxn>
                <a:cxn ang="0">
                  <a:pos x="17" y="125"/>
                </a:cxn>
                <a:cxn ang="0">
                  <a:pos x="35" y="74"/>
                </a:cxn>
                <a:cxn ang="0">
                  <a:pos x="61" y="44"/>
                </a:cxn>
                <a:cxn ang="0">
                  <a:pos x="98" y="20"/>
                </a:cxn>
                <a:cxn ang="0">
                  <a:pos x="148" y="4"/>
                </a:cxn>
                <a:cxn ang="0">
                  <a:pos x="218" y="1"/>
                </a:cxn>
                <a:cxn ang="0">
                  <a:pos x="296" y="14"/>
                </a:cxn>
                <a:cxn ang="0">
                  <a:pos x="335" y="33"/>
                </a:cxn>
                <a:cxn ang="0">
                  <a:pos x="367" y="63"/>
                </a:cxn>
                <a:cxn ang="0">
                  <a:pos x="389" y="105"/>
                </a:cxn>
              </a:cxnLst>
              <a:rect l="0" t="0" r="r" b="b"/>
              <a:pathLst>
                <a:path w="410" h="472">
                  <a:moveTo>
                    <a:pt x="397" y="148"/>
                  </a:moveTo>
                  <a:lnTo>
                    <a:pt x="281" y="148"/>
                  </a:lnTo>
                  <a:lnTo>
                    <a:pt x="279" y="137"/>
                  </a:lnTo>
                  <a:lnTo>
                    <a:pt x="276" y="127"/>
                  </a:lnTo>
                  <a:lnTo>
                    <a:pt x="270" y="118"/>
                  </a:lnTo>
                  <a:lnTo>
                    <a:pt x="264" y="109"/>
                  </a:lnTo>
                  <a:lnTo>
                    <a:pt x="260" y="104"/>
                  </a:lnTo>
                  <a:lnTo>
                    <a:pt x="255" y="100"/>
                  </a:lnTo>
                  <a:lnTo>
                    <a:pt x="248" y="97"/>
                  </a:lnTo>
                  <a:lnTo>
                    <a:pt x="241" y="95"/>
                  </a:lnTo>
                  <a:lnTo>
                    <a:pt x="232" y="93"/>
                  </a:lnTo>
                  <a:lnTo>
                    <a:pt x="223" y="91"/>
                  </a:lnTo>
                  <a:lnTo>
                    <a:pt x="213" y="90"/>
                  </a:lnTo>
                  <a:lnTo>
                    <a:pt x="203" y="90"/>
                  </a:lnTo>
                  <a:lnTo>
                    <a:pt x="181" y="91"/>
                  </a:lnTo>
                  <a:lnTo>
                    <a:pt x="164" y="94"/>
                  </a:lnTo>
                  <a:lnTo>
                    <a:pt x="157" y="96"/>
                  </a:lnTo>
                  <a:lnTo>
                    <a:pt x="152" y="98"/>
                  </a:lnTo>
                  <a:lnTo>
                    <a:pt x="147" y="101"/>
                  </a:lnTo>
                  <a:lnTo>
                    <a:pt x="143" y="104"/>
                  </a:lnTo>
                  <a:lnTo>
                    <a:pt x="136" y="112"/>
                  </a:lnTo>
                  <a:lnTo>
                    <a:pt x="132" y="118"/>
                  </a:lnTo>
                  <a:lnTo>
                    <a:pt x="130" y="126"/>
                  </a:lnTo>
                  <a:lnTo>
                    <a:pt x="130" y="133"/>
                  </a:lnTo>
                  <a:lnTo>
                    <a:pt x="131" y="138"/>
                  </a:lnTo>
                  <a:lnTo>
                    <a:pt x="132" y="142"/>
                  </a:lnTo>
                  <a:lnTo>
                    <a:pt x="134" y="147"/>
                  </a:lnTo>
                  <a:lnTo>
                    <a:pt x="138" y="151"/>
                  </a:lnTo>
                  <a:lnTo>
                    <a:pt x="143" y="155"/>
                  </a:lnTo>
                  <a:lnTo>
                    <a:pt x="147" y="158"/>
                  </a:lnTo>
                  <a:lnTo>
                    <a:pt x="153" y="161"/>
                  </a:lnTo>
                  <a:lnTo>
                    <a:pt x="159" y="164"/>
                  </a:lnTo>
                  <a:lnTo>
                    <a:pt x="174" y="168"/>
                  </a:lnTo>
                  <a:lnTo>
                    <a:pt x="191" y="173"/>
                  </a:lnTo>
                  <a:lnTo>
                    <a:pt x="209" y="177"/>
                  </a:lnTo>
                  <a:lnTo>
                    <a:pt x="228" y="181"/>
                  </a:lnTo>
                  <a:lnTo>
                    <a:pt x="250" y="185"/>
                  </a:lnTo>
                  <a:lnTo>
                    <a:pt x="270" y="189"/>
                  </a:lnTo>
                  <a:lnTo>
                    <a:pt x="291" y="196"/>
                  </a:lnTo>
                  <a:lnTo>
                    <a:pt x="311" y="202"/>
                  </a:lnTo>
                  <a:lnTo>
                    <a:pt x="321" y="205"/>
                  </a:lnTo>
                  <a:lnTo>
                    <a:pt x="331" y="209"/>
                  </a:lnTo>
                  <a:lnTo>
                    <a:pt x="341" y="213"/>
                  </a:lnTo>
                  <a:lnTo>
                    <a:pt x="350" y="218"/>
                  </a:lnTo>
                  <a:lnTo>
                    <a:pt x="358" y="223"/>
                  </a:lnTo>
                  <a:lnTo>
                    <a:pt x="366" y="229"/>
                  </a:lnTo>
                  <a:lnTo>
                    <a:pt x="373" y="235"/>
                  </a:lnTo>
                  <a:lnTo>
                    <a:pt x="381" y="242"/>
                  </a:lnTo>
                  <a:lnTo>
                    <a:pt x="388" y="249"/>
                  </a:lnTo>
                  <a:lnTo>
                    <a:pt x="393" y="257"/>
                  </a:lnTo>
                  <a:lnTo>
                    <a:pt x="398" y="265"/>
                  </a:lnTo>
                  <a:lnTo>
                    <a:pt x="402" y="274"/>
                  </a:lnTo>
                  <a:lnTo>
                    <a:pt x="405" y="284"/>
                  </a:lnTo>
                  <a:lnTo>
                    <a:pt x="407" y="295"/>
                  </a:lnTo>
                  <a:lnTo>
                    <a:pt x="409" y="306"/>
                  </a:lnTo>
                  <a:lnTo>
                    <a:pt x="410" y="317"/>
                  </a:lnTo>
                  <a:lnTo>
                    <a:pt x="409" y="330"/>
                  </a:lnTo>
                  <a:lnTo>
                    <a:pt x="408" y="341"/>
                  </a:lnTo>
                  <a:lnTo>
                    <a:pt x="406" y="351"/>
                  </a:lnTo>
                  <a:lnTo>
                    <a:pt x="404" y="361"/>
                  </a:lnTo>
                  <a:lnTo>
                    <a:pt x="401" y="372"/>
                  </a:lnTo>
                  <a:lnTo>
                    <a:pt x="398" y="380"/>
                  </a:lnTo>
                  <a:lnTo>
                    <a:pt x="394" y="389"/>
                  </a:lnTo>
                  <a:lnTo>
                    <a:pt x="389" y="396"/>
                  </a:lnTo>
                  <a:lnTo>
                    <a:pt x="384" y="404"/>
                  </a:lnTo>
                  <a:lnTo>
                    <a:pt x="378" y="410"/>
                  </a:lnTo>
                  <a:lnTo>
                    <a:pt x="372" y="418"/>
                  </a:lnTo>
                  <a:lnTo>
                    <a:pt x="366" y="424"/>
                  </a:lnTo>
                  <a:lnTo>
                    <a:pt x="360" y="429"/>
                  </a:lnTo>
                  <a:lnTo>
                    <a:pt x="353" y="434"/>
                  </a:lnTo>
                  <a:lnTo>
                    <a:pt x="346" y="439"/>
                  </a:lnTo>
                  <a:lnTo>
                    <a:pt x="338" y="443"/>
                  </a:lnTo>
                  <a:lnTo>
                    <a:pt x="322" y="451"/>
                  </a:lnTo>
                  <a:lnTo>
                    <a:pt x="307" y="457"/>
                  </a:lnTo>
                  <a:lnTo>
                    <a:pt x="291" y="462"/>
                  </a:lnTo>
                  <a:lnTo>
                    <a:pt x="274" y="466"/>
                  </a:lnTo>
                  <a:lnTo>
                    <a:pt x="258" y="469"/>
                  </a:lnTo>
                  <a:lnTo>
                    <a:pt x="243" y="470"/>
                  </a:lnTo>
                  <a:lnTo>
                    <a:pt x="228" y="471"/>
                  </a:lnTo>
                  <a:lnTo>
                    <a:pt x="214" y="472"/>
                  </a:lnTo>
                  <a:lnTo>
                    <a:pt x="188" y="471"/>
                  </a:lnTo>
                  <a:lnTo>
                    <a:pt x="163" y="469"/>
                  </a:lnTo>
                  <a:lnTo>
                    <a:pt x="138" y="464"/>
                  </a:lnTo>
                  <a:lnTo>
                    <a:pt x="114" y="457"/>
                  </a:lnTo>
                  <a:lnTo>
                    <a:pt x="103" y="454"/>
                  </a:lnTo>
                  <a:lnTo>
                    <a:pt x="91" y="449"/>
                  </a:lnTo>
                  <a:lnTo>
                    <a:pt x="80" y="444"/>
                  </a:lnTo>
                  <a:lnTo>
                    <a:pt x="70" y="439"/>
                  </a:lnTo>
                  <a:lnTo>
                    <a:pt x="60" y="433"/>
                  </a:lnTo>
                  <a:lnTo>
                    <a:pt x="51" y="426"/>
                  </a:lnTo>
                  <a:lnTo>
                    <a:pt x="42" y="418"/>
                  </a:lnTo>
                  <a:lnTo>
                    <a:pt x="34" y="409"/>
                  </a:lnTo>
                  <a:lnTo>
                    <a:pt x="26" y="401"/>
                  </a:lnTo>
                  <a:lnTo>
                    <a:pt x="20" y="391"/>
                  </a:lnTo>
                  <a:lnTo>
                    <a:pt x="14" y="381"/>
                  </a:lnTo>
                  <a:lnTo>
                    <a:pt x="10" y="369"/>
                  </a:lnTo>
                  <a:lnTo>
                    <a:pt x="6" y="357"/>
                  </a:lnTo>
                  <a:lnTo>
                    <a:pt x="3" y="345"/>
                  </a:lnTo>
                  <a:lnTo>
                    <a:pt x="1" y="331"/>
                  </a:lnTo>
                  <a:lnTo>
                    <a:pt x="0" y="316"/>
                  </a:lnTo>
                  <a:lnTo>
                    <a:pt x="120" y="316"/>
                  </a:lnTo>
                  <a:lnTo>
                    <a:pt x="120" y="323"/>
                  </a:lnTo>
                  <a:lnTo>
                    <a:pt x="121" y="331"/>
                  </a:lnTo>
                  <a:lnTo>
                    <a:pt x="123" y="337"/>
                  </a:lnTo>
                  <a:lnTo>
                    <a:pt x="125" y="343"/>
                  </a:lnTo>
                  <a:lnTo>
                    <a:pt x="128" y="349"/>
                  </a:lnTo>
                  <a:lnTo>
                    <a:pt x="131" y="354"/>
                  </a:lnTo>
                  <a:lnTo>
                    <a:pt x="136" y="359"/>
                  </a:lnTo>
                  <a:lnTo>
                    <a:pt x="141" y="363"/>
                  </a:lnTo>
                  <a:lnTo>
                    <a:pt x="148" y="367"/>
                  </a:lnTo>
                  <a:lnTo>
                    <a:pt x="154" y="372"/>
                  </a:lnTo>
                  <a:lnTo>
                    <a:pt x="162" y="375"/>
                  </a:lnTo>
                  <a:lnTo>
                    <a:pt x="171" y="378"/>
                  </a:lnTo>
                  <a:lnTo>
                    <a:pt x="181" y="380"/>
                  </a:lnTo>
                  <a:lnTo>
                    <a:pt x="193" y="381"/>
                  </a:lnTo>
                  <a:lnTo>
                    <a:pt x="205" y="382"/>
                  </a:lnTo>
                  <a:lnTo>
                    <a:pt x="217" y="383"/>
                  </a:lnTo>
                  <a:lnTo>
                    <a:pt x="228" y="382"/>
                  </a:lnTo>
                  <a:lnTo>
                    <a:pt x="238" y="381"/>
                  </a:lnTo>
                  <a:lnTo>
                    <a:pt x="247" y="380"/>
                  </a:lnTo>
                  <a:lnTo>
                    <a:pt x="255" y="378"/>
                  </a:lnTo>
                  <a:lnTo>
                    <a:pt x="262" y="376"/>
                  </a:lnTo>
                  <a:lnTo>
                    <a:pt x="268" y="373"/>
                  </a:lnTo>
                  <a:lnTo>
                    <a:pt x="273" y="369"/>
                  </a:lnTo>
                  <a:lnTo>
                    <a:pt x="277" y="365"/>
                  </a:lnTo>
                  <a:lnTo>
                    <a:pt x="285" y="358"/>
                  </a:lnTo>
                  <a:lnTo>
                    <a:pt x="289" y="350"/>
                  </a:lnTo>
                  <a:lnTo>
                    <a:pt x="292" y="343"/>
                  </a:lnTo>
                  <a:lnTo>
                    <a:pt x="293" y="336"/>
                  </a:lnTo>
                  <a:lnTo>
                    <a:pt x="292" y="331"/>
                  </a:lnTo>
                  <a:lnTo>
                    <a:pt x="290" y="325"/>
                  </a:lnTo>
                  <a:lnTo>
                    <a:pt x="288" y="321"/>
                  </a:lnTo>
                  <a:lnTo>
                    <a:pt x="285" y="317"/>
                  </a:lnTo>
                  <a:lnTo>
                    <a:pt x="280" y="313"/>
                  </a:lnTo>
                  <a:lnTo>
                    <a:pt x="275" y="310"/>
                  </a:lnTo>
                  <a:lnTo>
                    <a:pt x="270" y="307"/>
                  </a:lnTo>
                  <a:lnTo>
                    <a:pt x="263" y="304"/>
                  </a:lnTo>
                  <a:lnTo>
                    <a:pt x="249" y="299"/>
                  </a:lnTo>
                  <a:lnTo>
                    <a:pt x="232" y="295"/>
                  </a:lnTo>
                  <a:lnTo>
                    <a:pt x="214" y="290"/>
                  </a:lnTo>
                  <a:lnTo>
                    <a:pt x="195" y="287"/>
                  </a:lnTo>
                  <a:lnTo>
                    <a:pt x="174" y="283"/>
                  </a:lnTo>
                  <a:lnTo>
                    <a:pt x="154" y="277"/>
                  </a:lnTo>
                  <a:lnTo>
                    <a:pt x="133" y="272"/>
                  </a:lnTo>
                  <a:lnTo>
                    <a:pt x="113" y="266"/>
                  </a:lnTo>
                  <a:lnTo>
                    <a:pt x="103" y="263"/>
                  </a:lnTo>
                  <a:lnTo>
                    <a:pt x="93" y="259"/>
                  </a:lnTo>
                  <a:lnTo>
                    <a:pt x="84" y="255"/>
                  </a:lnTo>
                  <a:lnTo>
                    <a:pt x="75" y="250"/>
                  </a:lnTo>
                  <a:lnTo>
                    <a:pt x="67" y="245"/>
                  </a:lnTo>
                  <a:lnTo>
                    <a:pt x="59" y="239"/>
                  </a:lnTo>
                  <a:lnTo>
                    <a:pt x="52" y="232"/>
                  </a:lnTo>
                  <a:lnTo>
                    <a:pt x="44" y="226"/>
                  </a:lnTo>
                  <a:lnTo>
                    <a:pt x="37" y="219"/>
                  </a:lnTo>
                  <a:lnTo>
                    <a:pt x="32" y="212"/>
                  </a:lnTo>
                  <a:lnTo>
                    <a:pt x="27" y="203"/>
                  </a:lnTo>
                  <a:lnTo>
                    <a:pt x="23" y="193"/>
                  </a:lnTo>
                  <a:lnTo>
                    <a:pt x="20" y="184"/>
                  </a:lnTo>
                  <a:lnTo>
                    <a:pt x="18" y="173"/>
                  </a:lnTo>
                  <a:lnTo>
                    <a:pt x="16" y="162"/>
                  </a:lnTo>
                  <a:lnTo>
                    <a:pt x="15" y="149"/>
                  </a:lnTo>
                  <a:lnTo>
                    <a:pt x="15" y="141"/>
                  </a:lnTo>
                  <a:lnTo>
                    <a:pt x="16" y="133"/>
                  </a:lnTo>
                  <a:lnTo>
                    <a:pt x="17" y="125"/>
                  </a:lnTo>
                  <a:lnTo>
                    <a:pt x="19" y="116"/>
                  </a:lnTo>
                  <a:lnTo>
                    <a:pt x="24" y="99"/>
                  </a:lnTo>
                  <a:lnTo>
                    <a:pt x="31" y="82"/>
                  </a:lnTo>
                  <a:lnTo>
                    <a:pt x="35" y="74"/>
                  </a:lnTo>
                  <a:lnTo>
                    <a:pt x="40" y="66"/>
                  </a:lnTo>
                  <a:lnTo>
                    <a:pt x="46" y="58"/>
                  </a:lnTo>
                  <a:lnTo>
                    <a:pt x="54" y="51"/>
                  </a:lnTo>
                  <a:lnTo>
                    <a:pt x="61" y="44"/>
                  </a:lnTo>
                  <a:lnTo>
                    <a:pt x="69" y="37"/>
                  </a:lnTo>
                  <a:lnTo>
                    <a:pt x="77" y="31"/>
                  </a:lnTo>
                  <a:lnTo>
                    <a:pt x="87" y="25"/>
                  </a:lnTo>
                  <a:lnTo>
                    <a:pt x="98" y="20"/>
                  </a:lnTo>
                  <a:lnTo>
                    <a:pt x="109" y="14"/>
                  </a:lnTo>
                  <a:lnTo>
                    <a:pt x="121" y="10"/>
                  </a:lnTo>
                  <a:lnTo>
                    <a:pt x="134" y="7"/>
                  </a:lnTo>
                  <a:lnTo>
                    <a:pt x="148" y="4"/>
                  </a:lnTo>
                  <a:lnTo>
                    <a:pt x="163" y="2"/>
                  </a:lnTo>
                  <a:lnTo>
                    <a:pt x="179" y="1"/>
                  </a:lnTo>
                  <a:lnTo>
                    <a:pt x="196" y="0"/>
                  </a:lnTo>
                  <a:lnTo>
                    <a:pt x="218" y="1"/>
                  </a:lnTo>
                  <a:lnTo>
                    <a:pt x="241" y="3"/>
                  </a:lnTo>
                  <a:lnTo>
                    <a:pt x="262" y="6"/>
                  </a:lnTo>
                  <a:lnTo>
                    <a:pt x="285" y="11"/>
                  </a:lnTo>
                  <a:lnTo>
                    <a:pt x="296" y="14"/>
                  </a:lnTo>
                  <a:lnTo>
                    <a:pt x="306" y="18"/>
                  </a:lnTo>
                  <a:lnTo>
                    <a:pt x="316" y="23"/>
                  </a:lnTo>
                  <a:lnTo>
                    <a:pt x="325" y="28"/>
                  </a:lnTo>
                  <a:lnTo>
                    <a:pt x="335" y="33"/>
                  </a:lnTo>
                  <a:lnTo>
                    <a:pt x="344" y="39"/>
                  </a:lnTo>
                  <a:lnTo>
                    <a:pt x="352" y="46"/>
                  </a:lnTo>
                  <a:lnTo>
                    <a:pt x="360" y="54"/>
                  </a:lnTo>
                  <a:lnTo>
                    <a:pt x="367" y="63"/>
                  </a:lnTo>
                  <a:lnTo>
                    <a:pt x="373" y="72"/>
                  </a:lnTo>
                  <a:lnTo>
                    <a:pt x="380" y="82"/>
                  </a:lnTo>
                  <a:lnTo>
                    <a:pt x="385" y="93"/>
                  </a:lnTo>
                  <a:lnTo>
                    <a:pt x="389" y="105"/>
                  </a:lnTo>
                  <a:lnTo>
                    <a:pt x="392" y="119"/>
                  </a:lnTo>
                  <a:lnTo>
                    <a:pt x="395" y="133"/>
                  </a:lnTo>
                  <a:lnTo>
                    <a:pt x="397" y="1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13"/>
            <p:cNvSpPr>
              <a:spLocks noEditPoints="1"/>
            </p:cNvSpPr>
            <p:nvPr userDrawn="1"/>
          </p:nvSpPr>
          <p:spPr bwMode="auto">
            <a:xfrm>
              <a:off x="7337426" y="6540500"/>
              <a:ext cx="15875" cy="809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117" y="162"/>
                </a:cxn>
                <a:cxn ang="0">
                  <a:pos x="117" y="610"/>
                </a:cxn>
                <a:cxn ang="0">
                  <a:pos x="0" y="610"/>
                </a:cxn>
                <a:cxn ang="0">
                  <a:pos x="0" y="162"/>
                </a:cxn>
                <a:cxn ang="0">
                  <a:pos x="117" y="109"/>
                </a:cxn>
                <a:cxn ang="0">
                  <a:pos x="0" y="109"/>
                </a:cxn>
                <a:cxn ang="0">
                  <a:pos x="0" y="0"/>
                </a:cxn>
                <a:cxn ang="0">
                  <a:pos x="117" y="0"/>
                </a:cxn>
                <a:cxn ang="0">
                  <a:pos x="117" y="109"/>
                </a:cxn>
              </a:cxnLst>
              <a:rect l="0" t="0" r="r" b="b"/>
              <a:pathLst>
                <a:path w="117" h="610">
                  <a:moveTo>
                    <a:pt x="0" y="162"/>
                  </a:moveTo>
                  <a:lnTo>
                    <a:pt x="117" y="162"/>
                  </a:lnTo>
                  <a:lnTo>
                    <a:pt x="117" y="610"/>
                  </a:lnTo>
                  <a:lnTo>
                    <a:pt x="0" y="610"/>
                  </a:lnTo>
                  <a:lnTo>
                    <a:pt x="0" y="162"/>
                  </a:lnTo>
                  <a:close/>
                  <a:moveTo>
                    <a:pt x="117" y="109"/>
                  </a:moveTo>
                  <a:lnTo>
                    <a:pt x="0" y="109"/>
                  </a:lnTo>
                  <a:lnTo>
                    <a:pt x="0" y="0"/>
                  </a:lnTo>
                  <a:lnTo>
                    <a:pt x="117" y="0"/>
                  </a:lnTo>
                  <a:lnTo>
                    <a:pt x="117" y="10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7361238" y="6546850"/>
              <a:ext cx="33338" cy="76200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178" y="121"/>
                </a:cxn>
                <a:cxn ang="0">
                  <a:pos x="250" y="121"/>
                </a:cxn>
                <a:cxn ang="0">
                  <a:pos x="250" y="205"/>
                </a:cxn>
                <a:cxn ang="0">
                  <a:pos x="178" y="205"/>
                </a:cxn>
                <a:cxn ang="0">
                  <a:pos x="178" y="448"/>
                </a:cxn>
                <a:cxn ang="0">
                  <a:pos x="178" y="457"/>
                </a:cxn>
                <a:cxn ang="0">
                  <a:pos x="179" y="465"/>
                </a:cxn>
                <a:cxn ang="0">
                  <a:pos x="181" y="471"/>
                </a:cxn>
                <a:cxn ang="0">
                  <a:pos x="184" y="476"/>
                </a:cxn>
                <a:cxn ang="0">
                  <a:pos x="187" y="479"/>
                </a:cxn>
                <a:cxn ang="0">
                  <a:pos x="190" y="480"/>
                </a:cxn>
                <a:cxn ang="0">
                  <a:pos x="194" y="482"/>
                </a:cxn>
                <a:cxn ang="0">
                  <a:pos x="198" y="483"/>
                </a:cxn>
                <a:cxn ang="0">
                  <a:pos x="210" y="484"/>
                </a:cxn>
                <a:cxn ang="0">
                  <a:pos x="227" y="485"/>
                </a:cxn>
                <a:cxn ang="0">
                  <a:pos x="238" y="484"/>
                </a:cxn>
                <a:cxn ang="0">
                  <a:pos x="250" y="483"/>
                </a:cxn>
                <a:cxn ang="0">
                  <a:pos x="250" y="572"/>
                </a:cxn>
                <a:cxn ang="0">
                  <a:pos x="237" y="573"/>
                </a:cxn>
                <a:cxn ang="0">
                  <a:pos x="223" y="573"/>
                </a:cxn>
                <a:cxn ang="0">
                  <a:pos x="209" y="574"/>
                </a:cxn>
                <a:cxn ang="0">
                  <a:pos x="195" y="574"/>
                </a:cxn>
                <a:cxn ang="0">
                  <a:pos x="180" y="574"/>
                </a:cxn>
                <a:cxn ang="0">
                  <a:pos x="156" y="573"/>
                </a:cxn>
                <a:cxn ang="0">
                  <a:pos x="136" y="571"/>
                </a:cxn>
                <a:cxn ang="0">
                  <a:pos x="127" y="569"/>
                </a:cxn>
                <a:cxn ang="0">
                  <a:pos x="118" y="566"/>
                </a:cxn>
                <a:cxn ang="0">
                  <a:pos x="111" y="564"/>
                </a:cxn>
                <a:cxn ang="0">
                  <a:pos x="104" y="561"/>
                </a:cxn>
                <a:cxn ang="0">
                  <a:pos x="98" y="558"/>
                </a:cxn>
                <a:cxn ang="0">
                  <a:pos x="92" y="554"/>
                </a:cxn>
                <a:cxn ang="0">
                  <a:pos x="87" y="551"/>
                </a:cxn>
                <a:cxn ang="0">
                  <a:pos x="82" y="547"/>
                </a:cxn>
                <a:cxn ang="0">
                  <a:pos x="78" y="543"/>
                </a:cxn>
                <a:cxn ang="0">
                  <a:pos x="74" y="538"/>
                </a:cxn>
                <a:cxn ang="0">
                  <a:pos x="71" y="533"/>
                </a:cxn>
                <a:cxn ang="0">
                  <a:pos x="68" y="528"/>
                </a:cxn>
                <a:cxn ang="0">
                  <a:pos x="64" y="516"/>
                </a:cxn>
                <a:cxn ang="0">
                  <a:pos x="62" y="504"/>
                </a:cxn>
                <a:cxn ang="0">
                  <a:pos x="60" y="491"/>
                </a:cxn>
                <a:cxn ang="0">
                  <a:pos x="60" y="476"/>
                </a:cxn>
                <a:cxn ang="0">
                  <a:pos x="60" y="205"/>
                </a:cxn>
                <a:cxn ang="0">
                  <a:pos x="0" y="205"/>
                </a:cxn>
                <a:cxn ang="0">
                  <a:pos x="0" y="121"/>
                </a:cxn>
                <a:cxn ang="0">
                  <a:pos x="60" y="121"/>
                </a:cxn>
                <a:cxn ang="0">
                  <a:pos x="60" y="0"/>
                </a:cxn>
                <a:cxn ang="0">
                  <a:pos x="178" y="0"/>
                </a:cxn>
              </a:cxnLst>
              <a:rect l="0" t="0" r="r" b="b"/>
              <a:pathLst>
                <a:path w="250" h="574">
                  <a:moveTo>
                    <a:pt x="178" y="0"/>
                  </a:moveTo>
                  <a:lnTo>
                    <a:pt x="178" y="121"/>
                  </a:lnTo>
                  <a:lnTo>
                    <a:pt x="250" y="121"/>
                  </a:lnTo>
                  <a:lnTo>
                    <a:pt x="250" y="205"/>
                  </a:lnTo>
                  <a:lnTo>
                    <a:pt x="178" y="205"/>
                  </a:lnTo>
                  <a:lnTo>
                    <a:pt x="178" y="448"/>
                  </a:lnTo>
                  <a:lnTo>
                    <a:pt x="178" y="457"/>
                  </a:lnTo>
                  <a:lnTo>
                    <a:pt x="179" y="465"/>
                  </a:lnTo>
                  <a:lnTo>
                    <a:pt x="181" y="471"/>
                  </a:lnTo>
                  <a:lnTo>
                    <a:pt x="184" y="476"/>
                  </a:lnTo>
                  <a:lnTo>
                    <a:pt x="187" y="479"/>
                  </a:lnTo>
                  <a:lnTo>
                    <a:pt x="190" y="480"/>
                  </a:lnTo>
                  <a:lnTo>
                    <a:pt x="194" y="482"/>
                  </a:lnTo>
                  <a:lnTo>
                    <a:pt x="198" y="483"/>
                  </a:lnTo>
                  <a:lnTo>
                    <a:pt x="210" y="484"/>
                  </a:lnTo>
                  <a:lnTo>
                    <a:pt x="227" y="485"/>
                  </a:lnTo>
                  <a:lnTo>
                    <a:pt x="238" y="484"/>
                  </a:lnTo>
                  <a:lnTo>
                    <a:pt x="250" y="483"/>
                  </a:lnTo>
                  <a:lnTo>
                    <a:pt x="250" y="572"/>
                  </a:lnTo>
                  <a:lnTo>
                    <a:pt x="237" y="573"/>
                  </a:lnTo>
                  <a:lnTo>
                    <a:pt x="223" y="573"/>
                  </a:lnTo>
                  <a:lnTo>
                    <a:pt x="209" y="574"/>
                  </a:lnTo>
                  <a:lnTo>
                    <a:pt x="195" y="574"/>
                  </a:lnTo>
                  <a:lnTo>
                    <a:pt x="180" y="574"/>
                  </a:lnTo>
                  <a:lnTo>
                    <a:pt x="156" y="573"/>
                  </a:lnTo>
                  <a:lnTo>
                    <a:pt x="136" y="571"/>
                  </a:lnTo>
                  <a:lnTo>
                    <a:pt x="127" y="569"/>
                  </a:lnTo>
                  <a:lnTo>
                    <a:pt x="118" y="566"/>
                  </a:lnTo>
                  <a:lnTo>
                    <a:pt x="111" y="564"/>
                  </a:lnTo>
                  <a:lnTo>
                    <a:pt x="104" y="561"/>
                  </a:lnTo>
                  <a:lnTo>
                    <a:pt x="98" y="558"/>
                  </a:lnTo>
                  <a:lnTo>
                    <a:pt x="92" y="554"/>
                  </a:lnTo>
                  <a:lnTo>
                    <a:pt x="87" y="551"/>
                  </a:lnTo>
                  <a:lnTo>
                    <a:pt x="82" y="547"/>
                  </a:lnTo>
                  <a:lnTo>
                    <a:pt x="78" y="543"/>
                  </a:lnTo>
                  <a:lnTo>
                    <a:pt x="74" y="538"/>
                  </a:lnTo>
                  <a:lnTo>
                    <a:pt x="71" y="533"/>
                  </a:lnTo>
                  <a:lnTo>
                    <a:pt x="68" y="528"/>
                  </a:lnTo>
                  <a:lnTo>
                    <a:pt x="64" y="516"/>
                  </a:lnTo>
                  <a:lnTo>
                    <a:pt x="62" y="504"/>
                  </a:lnTo>
                  <a:lnTo>
                    <a:pt x="60" y="491"/>
                  </a:lnTo>
                  <a:lnTo>
                    <a:pt x="60" y="476"/>
                  </a:lnTo>
                  <a:lnTo>
                    <a:pt x="60" y="205"/>
                  </a:lnTo>
                  <a:lnTo>
                    <a:pt x="0" y="205"/>
                  </a:lnTo>
                  <a:lnTo>
                    <a:pt x="0" y="121"/>
                  </a:lnTo>
                  <a:lnTo>
                    <a:pt x="60" y="121"/>
                  </a:lnTo>
                  <a:lnTo>
                    <a:pt x="6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9" name="Freeform 15"/>
            <p:cNvSpPr>
              <a:spLocks/>
            </p:cNvSpPr>
            <p:nvPr userDrawn="1"/>
          </p:nvSpPr>
          <p:spPr bwMode="auto">
            <a:xfrm>
              <a:off x="7397751" y="6562725"/>
              <a:ext cx="60325" cy="82550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290" y="439"/>
                </a:cxn>
                <a:cxn ang="0">
                  <a:pos x="278" y="478"/>
                </a:cxn>
                <a:cxn ang="0">
                  <a:pos x="265" y="511"/>
                </a:cxn>
                <a:cxn ang="0">
                  <a:pos x="254" y="540"/>
                </a:cxn>
                <a:cxn ang="0">
                  <a:pos x="244" y="562"/>
                </a:cxn>
                <a:cxn ang="0">
                  <a:pos x="239" y="571"/>
                </a:cxn>
                <a:cxn ang="0">
                  <a:pos x="233" y="581"/>
                </a:cxn>
                <a:cxn ang="0">
                  <a:pos x="228" y="589"/>
                </a:cxn>
                <a:cxn ang="0">
                  <a:pos x="221" y="596"/>
                </a:cxn>
                <a:cxn ang="0">
                  <a:pos x="215" y="602"/>
                </a:cxn>
                <a:cxn ang="0">
                  <a:pos x="209" y="607"/>
                </a:cxn>
                <a:cxn ang="0">
                  <a:pos x="202" y="612"/>
                </a:cxn>
                <a:cxn ang="0">
                  <a:pos x="196" y="615"/>
                </a:cxn>
                <a:cxn ang="0">
                  <a:pos x="188" y="618"/>
                </a:cxn>
                <a:cxn ang="0">
                  <a:pos x="180" y="621"/>
                </a:cxn>
                <a:cxn ang="0">
                  <a:pos x="171" y="624"/>
                </a:cxn>
                <a:cxn ang="0">
                  <a:pos x="162" y="625"/>
                </a:cxn>
                <a:cxn ang="0">
                  <a:pos x="141" y="627"/>
                </a:cxn>
                <a:cxn ang="0">
                  <a:pos x="117" y="628"/>
                </a:cxn>
                <a:cxn ang="0">
                  <a:pos x="105" y="628"/>
                </a:cxn>
                <a:cxn ang="0">
                  <a:pos x="92" y="627"/>
                </a:cxn>
                <a:cxn ang="0">
                  <a:pos x="77" y="627"/>
                </a:cxn>
                <a:cxn ang="0">
                  <a:pos x="64" y="626"/>
                </a:cxn>
                <a:cxn ang="0">
                  <a:pos x="64" y="531"/>
                </a:cxn>
                <a:cxn ang="0">
                  <a:pos x="74" y="532"/>
                </a:cxn>
                <a:cxn ang="0">
                  <a:pos x="88" y="533"/>
                </a:cxn>
                <a:cxn ang="0">
                  <a:pos x="102" y="533"/>
                </a:cxn>
                <a:cxn ang="0">
                  <a:pos x="116" y="531"/>
                </a:cxn>
                <a:cxn ang="0">
                  <a:pos x="122" y="529"/>
                </a:cxn>
                <a:cxn ang="0">
                  <a:pos x="127" y="527"/>
                </a:cxn>
                <a:cxn ang="0">
                  <a:pos x="133" y="525"/>
                </a:cxn>
                <a:cxn ang="0">
                  <a:pos x="138" y="522"/>
                </a:cxn>
                <a:cxn ang="0">
                  <a:pos x="142" y="519"/>
                </a:cxn>
                <a:cxn ang="0">
                  <a:pos x="147" y="514"/>
                </a:cxn>
                <a:cxn ang="0">
                  <a:pos x="150" y="509"/>
                </a:cxn>
                <a:cxn ang="0">
                  <a:pos x="154" y="503"/>
                </a:cxn>
                <a:cxn ang="0">
                  <a:pos x="157" y="495"/>
                </a:cxn>
                <a:cxn ang="0">
                  <a:pos x="160" y="486"/>
                </a:cxn>
                <a:cxn ang="0">
                  <a:pos x="162" y="476"/>
                </a:cxn>
                <a:cxn ang="0">
                  <a:pos x="164" y="466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227" y="330"/>
                </a:cxn>
                <a:cxn ang="0">
                  <a:pos x="229" y="330"/>
                </a:cxn>
                <a:cxn ang="0">
                  <a:pos x="319" y="0"/>
                </a:cxn>
                <a:cxn ang="0">
                  <a:pos x="444" y="0"/>
                </a:cxn>
              </a:cxnLst>
              <a:rect l="0" t="0" r="r" b="b"/>
              <a:pathLst>
                <a:path w="444" h="628">
                  <a:moveTo>
                    <a:pt x="444" y="0"/>
                  </a:moveTo>
                  <a:lnTo>
                    <a:pt x="290" y="439"/>
                  </a:lnTo>
                  <a:lnTo>
                    <a:pt x="278" y="478"/>
                  </a:lnTo>
                  <a:lnTo>
                    <a:pt x="265" y="511"/>
                  </a:lnTo>
                  <a:lnTo>
                    <a:pt x="254" y="540"/>
                  </a:lnTo>
                  <a:lnTo>
                    <a:pt x="244" y="562"/>
                  </a:lnTo>
                  <a:lnTo>
                    <a:pt x="239" y="571"/>
                  </a:lnTo>
                  <a:lnTo>
                    <a:pt x="233" y="581"/>
                  </a:lnTo>
                  <a:lnTo>
                    <a:pt x="228" y="589"/>
                  </a:lnTo>
                  <a:lnTo>
                    <a:pt x="221" y="596"/>
                  </a:lnTo>
                  <a:lnTo>
                    <a:pt x="215" y="602"/>
                  </a:lnTo>
                  <a:lnTo>
                    <a:pt x="209" y="607"/>
                  </a:lnTo>
                  <a:lnTo>
                    <a:pt x="202" y="612"/>
                  </a:lnTo>
                  <a:lnTo>
                    <a:pt x="196" y="615"/>
                  </a:lnTo>
                  <a:lnTo>
                    <a:pt x="188" y="618"/>
                  </a:lnTo>
                  <a:lnTo>
                    <a:pt x="180" y="621"/>
                  </a:lnTo>
                  <a:lnTo>
                    <a:pt x="171" y="624"/>
                  </a:lnTo>
                  <a:lnTo>
                    <a:pt x="162" y="625"/>
                  </a:lnTo>
                  <a:lnTo>
                    <a:pt x="141" y="627"/>
                  </a:lnTo>
                  <a:lnTo>
                    <a:pt x="117" y="628"/>
                  </a:lnTo>
                  <a:lnTo>
                    <a:pt x="105" y="628"/>
                  </a:lnTo>
                  <a:lnTo>
                    <a:pt x="92" y="627"/>
                  </a:lnTo>
                  <a:lnTo>
                    <a:pt x="77" y="627"/>
                  </a:lnTo>
                  <a:lnTo>
                    <a:pt x="64" y="626"/>
                  </a:lnTo>
                  <a:lnTo>
                    <a:pt x="64" y="531"/>
                  </a:lnTo>
                  <a:lnTo>
                    <a:pt x="74" y="532"/>
                  </a:lnTo>
                  <a:lnTo>
                    <a:pt x="88" y="533"/>
                  </a:lnTo>
                  <a:lnTo>
                    <a:pt x="102" y="533"/>
                  </a:lnTo>
                  <a:lnTo>
                    <a:pt x="116" y="531"/>
                  </a:lnTo>
                  <a:lnTo>
                    <a:pt x="122" y="529"/>
                  </a:lnTo>
                  <a:lnTo>
                    <a:pt x="127" y="527"/>
                  </a:lnTo>
                  <a:lnTo>
                    <a:pt x="133" y="525"/>
                  </a:lnTo>
                  <a:lnTo>
                    <a:pt x="138" y="522"/>
                  </a:lnTo>
                  <a:lnTo>
                    <a:pt x="142" y="519"/>
                  </a:lnTo>
                  <a:lnTo>
                    <a:pt x="147" y="514"/>
                  </a:lnTo>
                  <a:lnTo>
                    <a:pt x="150" y="509"/>
                  </a:lnTo>
                  <a:lnTo>
                    <a:pt x="154" y="503"/>
                  </a:lnTo>
                  <a:lnTo>
                    <a:pt x="157" y="495"/>
                  </a:lnTo>
                  <a:lnTo>
                    <a:pt x="160" y="486"/>
                  </a:lnTo>
                  <a:lnTo>
                    <a:pt x="162" y="476"/>
                  </a:lnTo>
                  <a:lnTo>
                    <a:pt x="164" y="466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227" y="330"/>
                  </a:lnTo>
                  <a:lnTo>
                    <a:pt x="229" y="330"/>
                  </a:lnTo>
                  <a:lnTo>
                    <a:pt x="319" y="0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0" name="Freeform 16"/>
            <p:cNvSpPr>
              <a:spLocks/>
            </p:cNvSpPr>
            <p:nvPr userDrawn="1"/>
          </p:nvSpPr>
          <p:spPr bwMode="auto">
            <a:xfrm>
              <a:off x="7491413" y="6540500"/>
              <a:ext cx="33338" cy="80962"/>
            </a:xfrm>
            <a:custGeom>
              <a:avLst/>
              <a:gdLst/>
              <a:ahLst/>
              <a:cxnLst>
                <a:cxn ang="0">
                  <a:pos x="182" y="247"/>
                </a:cxn>
                <a:cxn ang="0">
                  <a:pos x="182" y="611"/>
                </a:cxn>
                <a:cxn ang="0">
                  <a:pos x="65" y="611"/>
                </a:cxn>
                <a:cxn ang="0">
                  <a:pos x="65" y="247"/>
                </a:cxn>
                <a:cxn ang="0">
                  <a:pos x="0" y="247"/>
                </a:cxn>
                <a:cxn ang="0">
                  <a:pos x="0" y="163"/>
                </a:cxn>
                <a:cxn ang="0">
                  <a:pos x="65" y="163"/>
                </a:cxn>
                <a:cxn ang="0">
                  <a:pos x="65" y="128"/>
                </a:cxn>
                <a:cxn ang="0">
                  <a:pos x="65" y="110"/>
                </a:cxn>
                <a:cxn ang="0">
                  <a:pos x="67" y="95"/>
                </a:cxn>
                <a:cxn ang="0">
                  <a:pos x="70" y="82"/>
                </a:cxn>
                <a:cxn ang="0">
                  <a:pos x="74" y="68"/>
                </a:cxn>
                <a:cxn ang="0">
                  <a:pos x="79" y="57"/>
                </a:cxn>
                <a:cxn ang="0">
                  <a:pos x="84" y="46"/>
                </a:cxn>
                <a:cxn ang="0">
                  <a:pos x="91" y="37"/>
                </a:cxn>
                <a:cxn ang="0">
                  <a:pos x="100" y="28"/>
                </a:cxn>
                <a:cxn ang="0">
                  <a:pos x="109" y="22"/>
                </a:cxn>
                <a:cxn ang="0">
                  <a:pos x="119" y="16"/>
                </a:cxn>
                <a:cxn ang="0">
                  <a:pos x="129" y="11"/>
                </a:cxn>
                <a:cxn ang="0">
                  <a:pos x="141" y="7"/>
                </a:cxn>
                <a:cxn ang="0">
                  <a:pos x="154" y="4"/>
                </a:cxn>
                <a:cxn ang="0">
                  <a:pos x="167" y="1"/>
                </a:cxn>
                <a:cxn ang="0">
                  <a:pos x="180" y="0"/>
                </a:cxn>
                <a:cxn ang="0">
                  <a:pos x="196" y="0"/>
                </a:cxn>
                <a:cxn ang="0">
                  <a:pos x="208" y="0"/>
                </a:cxn>
                <a:cxn ang="0">
                  <a:pos x="218" y="0"/>
                </a:cxn>
                <a:cxn ang="0">
                  <a:pos x="227" y="0"/>
                </a:cxn>
                <a:cxn ang="0">
                  <a:pos x="235" y="0"/>
                </a:cxn>
                <a:cxn ang="0">
                  <a:pos x="248" y="1"/>
                </a:cxn>
                <a:cxn ang="0">
                  <a:pos x="256" y="1"/>
                </a:cxn>
                <a:cxn ang="0">
                  <a:pos x="256" y="96"/>
                </a:cxn>
                <a:cxn ang="0">
                  <a:pos x="223" y="96"/>
                </a:cxn>
                <a:cxn ang="0">
                  <a:pos x="210" y="97"/>
                </a:cxn>
                <a:cxn ang="0">
                  <a:pos x="200" y="99"/>
                </a:cxn>
                <a:cxn ang="0">
                  <a:pos x="196" y="100"/>
                </a:cxn>
                <a:cxn ang="0">
                  <a:pos x="193" y="102"/>
                </a:cxn>
                <a:cxn ang="0">
                  <a:pos x="189" y="104"/>
                </a:cxn>
                <a:cxn ang="0">
                  <a:pos x="187" y="107"/>
                </a:cxn>
                <a:cxn ang="0">
                  <a:pos x="184" y="113"/>
                </a:cxn>
                <a:cxn ang="0">
                  <a:pos x="183" y="122"/>
                </a:cxn>
                <a:cxn ang="0">
                  <a:pos x="182" y="133"/>
                </a:cxn>
                <a:cxn ang="0">
                  <a:pos x="182" y="146"/>
                </a:cxn>
                <a:cxn ang="0">
                  <a:pos x="182" y="163"/>
                </a:cxn>
                <a:cxn ang="0">
                  <a:pos x="259" y="163"/>
                </a:cxn>
                <a:cxn ang="0">
                  <a:pos x="259" y="247"/>
                </a:cxn>
                <a:cxn ang="0">
                  <a:pos x="182" y="247"/>
                </a:cxn>
              </a:cxnLst>
              <a:rect l="0" t="0" r="r" b="b"/>
              <a:pathLst>
                <a:path w="259" h="611">
                  <a:moveTo>
                    <a:pt x="182" y="247"/>
                  </a:moveTo>
                  <a:lnTo>
                    <a:pt x="182" y="611"/>
                  </a:lnTo>
                  <a:lnTo>
                    <a:pt x="65" y="611"/>
                  </a:lnTo>
                  <a:lnTo>
                    <a:pt x="65" y="247"/>
                  </a:lnTo>
                  <a:lnTo>
                    <a:pt x="0" y="247"/>
                  </a:lnTo>
                  <a:lnTo>
                    <a:pt x="0" y="163"/>
                  </a:lnTo>
                  <a:lnTo>
                    <a:pt x="65" y="163"/>
                  </a:lnTo>
                  <a:lnTo>
                    <a:pt x="65" y="128"/>
                  </a:lnTo>
                  <a:lnTo>
                    <a:pt x="65" y="110"/>
                  </a:lnTo>
                  <a:lnTo>
                    <a:pt x="67" y="95"/>
                  </a:lnTo>
                  <a:lnTo>
                    <a:pt x="70" y="82"/>
                  </a:lnTo>
                  <a:lnTo>
                    <a:pt x="74" y="68"/>
                  </a:lnTo>
                  <a:lnTo>
                    <a:pt x="79" y="57"/>
                  </a:lnTo>
                  <a:lnTo>
                    <a:pt x="84" y="46"/>
                  </a:lnTo>
                  <a:lnTo>
                    <a:pt x="91" y="37"/>
                  </a:lnTo>
                  <a:lnTo>
                    <a:pt x="100" y="28"/>
                  </a:lnTo>
                  <a:lnTo>
                    <a:pt x="109" y="22"/>
                  </a:lnTo>
                  <a:lnTo>
                    <a:pt x="119" y="16"/>
                  </a:lnTo>
                  <a:lnTo>
                    <a:pt x="129" y="11"/>
                  </a:lnTo>
                  <a:lnTo>
                    <a:pt x="141" y="7"/>
                  </a:lnTo>
                  <a:lnTo>
                    <a:pt x="154" y="4"/>
                  </a:lnTo>
                  <a:lnTo>
                    <a:pt x="167" y="1"/>
                  </a:lnTo>
                  <a:lnTo>
                    <a:pt x="180" y="0"/>
                  </a:lnTo>
                  <a:lnTo>
                    <a:pt x="196" y="0"/>
                  </a:lnTo>
                  <a:lnTo>
                    <a:pt x="208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8" y="1"/>
                  </a:lnTo>
                  <a:lnTo>
                    <a:pt x="256" y="1"/>
                  </a:lnTo>
                  <a:lnTo>
                    <a:pt x="256" y="96"/>
                  </a:lnTo>
                  <a:lnTo>
                    <a:pt x="223" y="96"/>
                  </a:lnTo>
                  <a:lnTo>
                    <a:pt x="210" y="97"/>
                  </a:lnTo>
                  <a:lnTo>
                    <a:pt x="200" y="99"/>
                  </a:lnTo>
                  <a:lnTo>
                    <a:pt x="196" y="100"/>
                  </a:lnTo>
                  <a:lnTo>
                    <a:pt x="193" y="102"/>
                  </a:lnTo>
                  <a:lnTo>
                    <a:pt x="189" y="104"/>
                  </a:lnTo>
                  <a:lnTo>
                    <a:pt x="187" y="107"/>
                  </a:lnTo>
                  <a:lnTo>
                    <a:pt x="184" y="113"/>
                  </a:lnTo>
                  <a:lnTo>
                    <a:pt x="183" y="122"/>
                  </a:lnTo>
                  <a:lnTo>
                    <a:pt x="182" y="133"/>
                  </a:lnTo>
                  <a:lnTo>
                    <a:pt x="182" y="146"/>
                  </a:lnTo>
                  <a:lnTo>
                    <a:pt x="182" y="163"/>
                  </a:lnTo>
                  <a:lnTo>
                    <a:pt x="259" y="163"/>
                  </a:lnTo>
                  <a:lnTo>
                    <a:pt x="259" y="247"/>
                  </a:lnTo>
                  <a:lnTo>
                    <a:pt x="182" y="24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7527926" y="6561138"/>
              <a:ext cx="60325" cy="61912"/>
            </a:xfrm>
            <a:custGeom>
              <a:avLst/>
              <a:gdLst/>
              <a:ahLst/>
              <a:cxnLst>
                <a:cxn ang="0">
                  <a:pos x="455" y="274"/>
                </a:cxn>
                <a:cxn ang="0">
                  <a:pos x="444" y="326"/>
                </a:cxn>
                <a:cxn ang="0">
                  <a:pos x="424" y="368"/>
                </a:cxn>
                <a:cxn ang="0">
                  <a:pos x="398" y="403"/>
                </a:cxn>
                <a:cxn ang="0">
                  <a:pos x="366" y="432"/>
                </a:cxn>
                <a:cxn ang="0">
                  <a:pos x="328" y="451"/>
                </a:cxn>
                <a:cxn ang="0">
                  <a:pos x="287" y="465"/>
                </a:cxn>
                <a:cxn ang="0">
                  <a:pos x="244" y="471"/>
                </a:cxn>
                <a:cxn ang="0">
                  <a:pos x="199" y="470"/>
                </a:cxn>
                <a:cxn ang="0">
                  <a:pos x="157" y="462"/>
                </a:cxn>
                <a:cxn ang="0">
                  <a:pos x="116" y="446"/>
                </a:cxn>
                <a:cxn ang="0">
                  <a:pos x="80" y="423"/>
                </a:cxn>
                <a:cxn ang="0">
                  <a:pos x="50" y="393"/>
                </a:cxn>
                <a:cxn ang="0">
                  <a:pos x="26" y="355"/>
                </a:cxn>
                <a:cxn ang="0">
                  <a:pos x="9" y="309"/>
                </a:cxn>
                <a:cxn ang="0">
                  <a:pos x="1" y="255"/>
                </a:cxn>
                <a:cxn ang="0">
                  <a:pos x="2" y="197"/>
                </a:cxn>
                <a:cxn ang="0">
                  <a:pos x="14" y="146"/>
                </a:cxn>
                <a:cxn ang="0">
                  <a:pos x="33" y="102"/>
                </a:cxn>
                <a:cxn ang="0">
                  <a:pos x="60" y="68"/>
                </a:cxn>
                <a:cxn ang="0">
                  <a:pos x="91" y="40"/>
                </a:cxn>
                <a:cxn ang="0">
                  <a:pos x="129" y="20"/>
                </a:cxn>
                <a:cxn ang="0">
                  <a:pos x="170" y="6"/>
                </a:cxn>
                <a:cxn ang="0">
                  <a:pos x="214" y="0"/>
                </a:cxn>
                <a:cxn ang="0">
                  <a:pos x="259" y="2"/>
                </a:cxn>
                <a:cxn ang="0">
                  <a:pos x="302" y="10"/>
                </a:cxn>
                <a:cxn ang="0">
                  <a:pos x="342" y="26"/>
                </a:cxn>
                <a:cxn ang="0">
                  <a:pos x="377" y="48"/>
                </a:cxn>
                <a:cxn ang="0">
                  <a:pos x="408" y="79"/>
                </a:cxn>
                <a:cxn ang="0">
                  <a:pos x="433" y="117"/>
                </a:cxn>
                <a:cxn ang="0">
                  <a:pos x="449" y="162"/>
                </a:cxn>
                <a:cxn ang="0">
                  <a:pos x="456" y="216"/>
                </a:cxn>
                <a:cxn ang="0">
                  <a:pos x="337" y="221"/>
                </a:cxn>
                <a:cxn ang="0">
                  <a:pos x="328" y="175"/>
                </a:cxn>
                <a:cxn ang="0">
                  <a:pos x="320" y="153"/>
                </a:cxn>
                <a:cxn ang="0">
                  <a:pos x="308" y="133"/>
                </a:cxn>
                <a:cxn ang="0">
                  <a:pos x="291" y="117"/>
                </a:cxn>
                <a:cxn ang="0">
                  <a:pos x="268" y="106"/>
                </a:cxn>
                <a:cxn ang="0">
                  <a:pos x="239" y="100"/>
                </a:cxn>
                <a:cxn ang="0">
                  <a:pos x="208" y="101"/>
                </a:cxn>
                <a:cxn ang="0">
                  <a:pos x="181" y="109"/>
                </a:cxn>
                <a:cxn ang="0">
                  <a:pos x="161" y="122"/>
                </a:cxn>
                <a:cxn ang="0">
                  <a:pos x="145" y="139"/>
                </a:cxn>
                <a:cxn ang="0">
                  <a:pos x="134" y="160"/>
                </a:cxn>
                <a:cxn ang="0">
                  <a:pos x="125" y="190"/>
                </a:cxn>
                <a:cxn ang="0">
                  <a:pos x="121" y="235"/>
                </a:cxn>
                <a:cxn ang="0">
                  <a:pos x="125" y="280"/>
                </a:cxn>
                <a:cxn ang="0">
                  <a:pos x="134" y="311"/>
                </a:cxn>
                <a:cxn ang="0">
                  <a:pos x="145" y="332"/>
                </a:cxn>
                <a:cxn ang="0">
                  <a:pos x="161" y="349"/>
                </a:cxn>
                <a:cxn ang="0">
                  <a:pos x="181" y="362"/>
                </a:cxn>
                <a:cxn ang="0">
                  <a:pos x="208" y="371"/>
                </a:cxn>
                <a:cxn ang="0">
                  <a:pos x="239" y="372"/>
                </a:cxn>
                <a:cxn ang="0">
                  <a:pos x="268" y="365"/>
                </a:cxn>
                <a:cxn ang="0">
                  <a:pos x="291" y="354"/>
                </a:cxn>
                <a:cxn ang="0">
                  <a:pos x="308" y="338"/>
                </a:cxn>
                <a:cxn ang="0">
                  <a:pos x="320" y="318"/>
                </a:cxn>
                <a:cxn ang="0">
                  <a:pos x="328" y="297"/>
                </a:cxn>
                <a:cxn ang="0">
                  <a:pos x="337" y="251"/>
                </a:cxn>
              </a:cxnLst>
              <a:rect l="0" t="0" r="r" b="b"/>
              <a:pathLst>
                <a:path w="457" h="471">
                  <a:moveTo>
                    <a:pt x="457" y="235"/>
                  </a:moveTo>
                  <a:lnTo>
                    <a:pt x="456" y="255"/>
                  </a:lnTo>
                  <a:lnTo>
                    <a:pt x="455" y="274"/>
                  </a:lnTo>
                  <a:lnTo>
                    <a:pt x="452" y="292"/>
                  </a:lnTo>
                  <a:lnTo>
                    <a:pt x="449" y="309"/>
                  </a:lnTo>
                  <a:lnTo>
                    <a:pt x="444" y="326"/>
                  </a:lnTo>
                  <a:lnTo>
                    <a:pt x="439" y="341"/>
                  </a:lnTo>
                  <a:lnTo>
                    <a:pt x="433" y="355"/>
                  </a:lnTo>
                  <a:lnTo>
                    <a:pt x="424" y="368"/>
                  </a:lnTo>
                  <a:lnTo>
                    <a:pt x="416" y="381"/>
                  </a:lnTo>
                  <a:lnTo>
                    <a:pt x="408" y="393"/>
                  </a:lnTo>
                  <a:lnTo>
                    <a:pt x="398" y="403"/>
                  </a:lnTo>
                  <a:lnTo>
                    <a:pt x="388" y="413"/>
                  </a:lnTo>
                  <a:lnTo>
                    <a:pt x="377" y="423"/>
                  </a:lnTo>
                  <a:lnTo>
                    <a:pt x="366" y="432"/>
                  </a:lnTo>
                  <a:lnTo>
                    <a:pt x="354" y="439"/>
                  </a:lnTo>
                  <a:lnTo>
                    <a:pt x="342" y="446"/>
                  </a:lnTo>
                  <a:lnTo>
                    <a:pt x="328" y="451"/>
                  </a:lnTo>
                  <a:lnTo>
                    <a:pt x="315" y="456"/>
                  </a:lnTo>
                  <a:lnTo>
                    <a:pt x="302" y="462"/>
                  </a:lnTo>
                  <a:lnTo>
                    <a:pt x="287" y="465"/>
                  </a:lnTo>
                  <a:lnTo>
                    <a:pt x="273" y="468"/>
                  </a:lnTo>
                  <a:lnTo>
                    <a:pt x="259" y="470"/>
                  </a:lnTo>
                  <a:lnTo>
                    <a:pt x="244" y="471"/>
                  </a:lnTo>
                  <a:lnTo>
                    <a:pt x="229" y="471"/>
                  </a:lnTo>
                  <a:lnTo>
                    <a:pt x="214" y="471"/>
                  </a:lnTo>
                  <a:lnTo>
                    <a:pt x="199" y="470"/>
                  </a:lnTo>
                  <a:lnTo>
                    <a:pt x="184" y="468"/>
                  </a:lnTo>
                  <a:lnTo>
                    <a:pt x="170" y="465"/>
                  </a:lnTo>
                  <a:lnTo>
                    <a:pt x="157" y="462"/>
                  </a:lnTo>
                  <a:lnTo>
                    <a:pt x="142" y="456"/>
                  </a:lnTo>
                  <a:lnTo>
                    <a:pt x="129" y="451"/>
                  </a:lnTo>
                  <a:lnTo>
                    <a:pt x="116" y="446"/>
                  </a:lnTo>
                  <a:lnTo>
                    <a:pt x="104" y="439"/>
                  </a:lnTo>
                  <a:lnTo>
                    <a:pt x="91" y="432"/>
                  </a:lnTo>
                  <a:lnTo>
                    <a:pt x="80" y="423"/>
                  </a:lnTo>
                  <a:lnTo>
                    <a:pt x="70" y="413"/>
                  </a:lnTo>
                  <a:lnTo>
                    <a:pt x="60" y="403"/>
                  </a:lnTo>
                  <a:lnTo>
                    <a:pt x="50" y="393"/>
                  </a:lnTo>
                  <a:lnTo>
                    <a:pt x="41" y="381"/>
                  </a:lnTo>
                  <a:lnTo>
                    <a:pt x="33" y="368"/>
                  </a:lnTo>
                  <a:lnTo>
                    <a:pt x="26" y="355"/>
                  </a:lnTo>
                  <a:lnTo>
                    <a:pt x="19" y="341"/>
                  </a:lnTo>
                  <a:lnTo>
                    <a:pt x="14" y="326"/>
                  </a:lnTo>
                  <a:lnTo>
                    <a:pt x="9" y="309"/>
                  </a:lnTo>
                  <a:lnTo>
                    <a:pt x="6" y="292"/>
                  </a:lnTo>
                  <a:lnTo>
                    <a:pt x="2" y="274"/>
                  </a:lnTo>
                  <a:lnTo>
                    <a:pt x="1" y="255"/>
                  </a:lnTo>
                  <a:lnTo>
                    <a:pt x="0" y="235"/>
                  </a:lnTo>
                  <a:lnTo>
                    <a:pt x="1" y="216"/>
                  </a:lnTo>
                  <a:lnTo>
                    <a:pt x="2" y="197"/>
                  </a:lnTo>
                  <a:lnTo>
                    <a:pt x="6" y="179"/>
                  </a:lnTo>
                  <a:lnTo>
                    <a:pt x="9" y="162"/>
                  </a:lnTo>
                  <a:lnTo>
                    <a:pt x="14" y="146"/>
                  </a:lnTo>
                  <a:lnTo>
                    <a:pt x="19" y="131"/>
                  </a:lnTo>
                  <a:lnTo>
                    <a:pt x="26" y="117"/>
                  </a:lnTo>
                  <a:lnTo>
                    <a:pt x="33" y="102"/>
                  </a:lnTo>
                  <a:lnTo>
                    <a:pt x="41" y="90"/>
                  </a:lnTo>
                  <a:lnTo>
                    <a:pt x="50" y="79"/>
                  </a:lnTo>
                  <a:lnTo>
                    <a:pt x="60" y="68"/>
                  </a:lnTo>
                  <a:lnTo>
                    <a:pt x="70" y="57"/>
                  </a:lnTo>
                  <a:lnTo>
                    <a:pt x="80" y="48"/>
                  </a:lnTo>
                  <a:lnTo>
                    <a:pt x="91" y="40"/>
                  </a:lnTo>
                  <a:lnTo>
                    <a:pt x="104" y="32"/>
                  </a:lnTo>
                  <a:lnTo>
                    <a:pt x="116" y="26"/>
                  </a:lnTo>
                  <a:lnTo>
                    <a:pt x="129" y="20"/>
                  </a:lnTo>
                  <a:lnTo>
                    <a:pt x="142" y="14"/>
                  </a:lnTo>
                  <a:lnTo>
                    <a:pt x="157" y="10"/>
                  </a:lnTo>
                  <a:lnTo>
                    <a:pt x="170" y="6"/>
                  </a:lnTo>
                  <a:lnTo>
                    <a:pt x="184" y="3"/>
                  </a:lnTo>
                  <a:lnTo>
                    <a:pt x="199" y="2"/>
                  </a:lnTo>
                  <a:lnTo>
                    <a:pt x="214" y="0"/>
                  </a:lnTo>
                  <a:lnTo>
                    <a:pt x="229" y="0"/>
                  </a:lnTo>
                  <a:lnTo>
                    <a:pt x="244" y="0"/>
                  </a:lnTo>
                  <a:lnTo>
                    <a:pt x="259" y="2"/>
                  </a:lnTo>
                  <a:lnTo>
                    <a:pt x="273" y="3"/>
                  </a:lnTo>
                  <a:lnTo>
                    <a:pt x="287" y="6"/>
                  </a:lnTo>
                  <a:lnTo>
                    <a:pt x="302" y="10"/>
                  </a:lnTo>
                  <a:lnTo>
                    <a:pt x="315" y="14"/>
                  </a:lnTo>
                  <a:lnTo>
                    <a:pt x="328" y="20"/>
                  </a:lnTo>
                  <a:lnTo>
                    <a:pt x="342" y="26"/>
                  </a:lnTo>
                  <a:lnTo>
                    <a:pt x="354" y="32"/>
                  </a:lnTo>
                  <a:lnTo>
                    <a:pt x="366" y="40"/>
                  </a:lnTo>
                  <a:lnTo>
                    <a:pt x="377" y="48"/>
                  </a:lnTo>
                  <a:lnTo>
                    <a:pt x="388" y="57"/>
                  </a:lnTo>
                  <a:lnTo>
                    <a:pt x="398" y="68"/>
                  </a:lnTo>
                  <a:lnTo>
                    <a:pt x="408" y="79"/>
                  </a:lnTo>
                  <a:lnTo>
                    <a:pt x="416" y="90"/>
                  </a:lnTo>
                  <a:lnTo>
                    <a:pt x="424" y="102"/>
                  </a:lnTo>
                  <a:lnTo>
                    <a:pt x="433" y="117"/>
                  </a:lnTo>
                  <a:lnTo>
                    <a:pt x="439" y="131"/>
                  </a:lnTo>
                  <a:lnTo>
                    <a:pt x="444" y="146"/>
                  </a:lnTo>
                  <a:lnTo>
                    <a:pt x="449" y="162"/>
                  </a:lnTo>
                  <a:lnTo>
                    <a:pt x="452" y="179"/>
                  </a:lnTo>
                  <a:lnTo>
                    <a:pt x="455" y="197"/>
                  </a:lnTo>
                  <a:lnTo>
                    <a:pt x="456" y="216"/>
                  </a:lnTo>
                  <a:lnTo>
                    <a:pt x="457" y="235"/>
                  </a:lnTo>
                  <a:close/>
                  <a:moveTo>
                    <a:pt x="337" y="235"/>
                  </a:moveTo>
                  <a:lnTo>
                    <a:pt x="337" y="221"/>
                  </a:lnTo>
                  <a:lnTo>
                    <a:pt x="334" y="206"/>
                  </a:lnTo>
                  <a:lnTo>
                    <a:pt x="332" y="190"/>
                  </a:lnTo>
                  <a:lnTo>
                    <a:pt x="328" y="175"/>
                  </a:lnTo>
                  <a:lnTo>
                    <a:pt x="326" y="167"/>
                  </a:lnTo>
                  <a:lnTo>
                    <a:pt x="323" y="160"/>
                  </a:lnTo>
                  <a:lnTo>
                    <a:pt x="320" y="153"/>
                  </a:lnTo>
                  <a:lnTo>
                    <a:pt x="317" y="146"/>
                  </a:lnTo>
                  <a:lnTo>
                    <a:pt x="312" y="139"/>
                  </a:lnTo>
                  <a:lnTo>
                    <a:pt x="308" y="133"/>
                  </a:lnTo>
                  <a:lnTo>
                    <a:pt x="303" y="128"/>
                  </a:lnTo>
                  <a:lnTo>
                    <a:pt x="297" y="122"/>
                  </a:lnTo>
                  <a:lnTo>
                    <a:pt x="291" y="117"/>
                  </a:lnTo>
                  <a:lnTo>
                    <a:pt x="284" y="113"/>
                  </a:lnTo>
                  <a:lnTo>
                    <a:pt x="276" y="109"/>
                  </a:lnTo>
                  <a:lnTo>
                    <a:pt x="268" y="106"/>
                  </a:lnTo>
                  <a:lnTo>
                    <a:pt x="260" y="103"/>
                  </a:lnTo>
                  <a:lnTo>
                    <a:pt x="250" y="101"/>
                  </a:lnTo>
                  <a:lnTo>
                    <a:pt x="239" y="100"/>
                  </a:lnTo>
                  <a:lnTo>
                    <a:pt x="229" y="99"/>
                  </a:lnTo>
                  <a:lnTo>
                    <a:pt x="218" y="100"/>
                  </a:lnTo>
                  <a:lnTo>
                    <a:pt x="208" y="101"/>
                  </a:lnTo>
                  <a:lnTo>
                    <a:pt x="199" y="103"/>
                  </a:lnTo>
                  <a:lnTo>
                    <a:pt x="189" y="106"/>
                  </a:lnTo>
                  <a:lnTo>
                    <a:pt x="181" y="109"/>
                  </a:lnTo>
                  <a:lnTo>
                    <a:pt x="174" y="113"/>
                  </a:lnTo>
                  <a:lnTo>
                    <a:pt x="167" y="117"/>
                  </a:lnTo>
                  <a:lnTo>
                    <a:pt x="161" y="122"/>
                  </a:lnTo>
                  <a:lnTo>
                    <a:pt x="155" y="128"/>
                  </a:lnTo>
                  <a:lnTo>
                    <a:pt x="150" y="133"/>
                  </a:lnTo>
                  <a:lnTo>
                    <a:pt x="145" y="139"/>
                  </a:lnTo>
                  <a:lnTo>
                    <a:pt x="141" y="146"/>
                  </a:lnTo>
                  <a:lnTo>
                    <a:pt x="137" y="153"/>
                  </a:lnTo>
                  <a:lnTo>
                    <a:pt x="134" y="160"/>
                  </a:lnTo>
                  <a:lnTo>
                    <a:pt x="131" y="167"/>
                  </a:lnTo>
                  <a:lnTo>
                    <a:pt x="129" y="175"/>
                  </a:lnTo>
                  <a:lnTo>
                    <a:pt x="125" y="190"/>
                  </a:lnTo>
                  <a:lnTo>
                    <a:pt x="123" y="206"/>
                  </a:lnTo>
                  <a:lnTo>
                    <a:pt x="122" y="221"/>
                  </a:lnTo>
                  <a:lnTo>
                    <a:pt x="121" y="235"/>
                  </a:lnTo>
                  <a:lnTo>
                    <a:pt x="122" y="251"/>
                  </a:lnTo>
                  <a:lnTo>
                    <a:pt x="123" y="265"/>
                  </a:lnTo>
                  <a:lnTo>
                    <a:pt x="125" y="280"/>
                  </a:lnTo>
                  <a:lnTo>
                    <a:pt x="129" y="297"/>
                  </a:lnTo>
                  <a:lnTo>
                    <a:pt x="131" y="304"/>
                  </a:lnTo>
                  <a:lnTo>
                    <a:pt x="134" y="311"/>
                  </a:lnTo>
                  <a:lnTo>
                    <a:pt x="137" y="318"/>
                  </a:lnTo>
                  <a:lnTo>
                    <a:pt x="141" y="326"/>
                  </a:lnTo>
                  <a:lnTo>
                    <a:pt x="145" y="332"/>
                  </a:lnTo>
                  <a:lnTo>
                    <a:pt x="150" y="338"/>
                  </a:lnTo>
                  <a:lnTo>
                    <a:pt x="155" y="344"/>
                  </a:lnTo>
                  <a:lnTo>
                    <a:pt x="161" y="349"/>
                  </a:lnTo>
                  <a:lnTo>
                    <a:pt x="167" y="354"/>
                  </a:lnTo>
                  <a:lnTo>
                    <a:pt x="174" y="358"/>
                  </a:lnTo>
                  <a:lnTo>
                    <a:pt x="181" y="362"/>
                  </a:lnTo>
                  <a:lnTo>
                    <a:pt x="189" y="365"/>
                  </a:lnTo>
                  <a:lnTo>
                    <a:pt x="199" y="368"/>
                  </a:lnTo>
                  <a:lnTo>
                    <a:pt x="208" y="371"/>
                  </a:lnTo>
                  <a:lnTo>
                    <a:pt x="218" y="372"/>
                  </a:lnTo>
                  <a:lnTo>
                    <a:pt x="229" y="372"/>
                  </a:lnTo>
                  <a:lnTo>
                    <a:pt x="239" y="372"/>
                  </a:lnTo>
                  <a:lnTo>
                    <a:pt x="250" y="371"/>
                  </a:lnTo>
                  <a:lnTo>
                    <a:pt x="260" y="368"/>
                  </a:lnTo>
                  <a:lnTo>
                    <a:pt x="268" y="365"/>
                  </a:lnTo>
                  <a:lnTo>
                    <a:pt x="276" y="362"/>
                  </a:lnTo>
                  <a:lnTo>
                    <a:pt x="284" y="358"/>
                  </a:lnTo>
                  <a:lnTo>
                    <a:pt x="291" y="354"/>
                  </a:lnTo>
                  <a:lnTo>
                    <a:pt x="297" y="349"/>
                  </a:lnTo>
                  <a:lnTo>
                    <a:pt x="303" y="344"/>
                  </a:lnTo>
                  <a:lnTo>
                    <a:pt x="308" y="338"/>
                  </a:lnTo>
                  <a:lnTo>
                    <a:pt x="312" y="332"/>
                  </a:lnTo>
                  <a:lnTo>
                    <a:pt x="317" y="326"/>
                  </a:lnTo>
                  <a:lnTo>
                    <a:pt x="320" y="318"/>
                  </a:lnTo>
                  <a:lnTo>
                    <a:pt x="323" y="311"/>
                  </a:lnTo>
                  <a:lnTo>
                    <a:pt x="326" y="304"/>
                  </a:lnTo>
                  <a:lnTo>
                    <a:pt x="328" y="297"/>
                  </a:lnTo>
                  <a:lnTo>
                    <a:pt x="332" y="280"/>
                  </a:lnTo>
                  <a:lnTo>
                    <a:pt x="334" y="265"/>
                  </a:lnTo>
                  <a:lnTo>
                    <a:pt x="337" y="251"/>
                  </a:lnTo>
                  <a:lnTo>
                    <a:pt x="337" y="2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7599363" y="6561138"/>
              <a:ext cx="34925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2" y="12"/>
                </a:cxn>
                <a:cxn ang="0">
                  <a:pos x="112" y="89"/>
                </a:cxn>
                <a:cxn ang="0">
                  <a:pos x="114" y="89"/>
                </a:cxn>
                <a:cxn ang="0">
                  <a:pos x="123" y="73"/>
                </a:cxn>
                <a:cxn ang="0">
                  <a:pos x="134" y="56"/>
                </a:cxn>
                <a:cxn ang="0">
                  <a:pos x="145" y="41"/>
                </a:cxn>
                <a:cxn ang="0">
                  <a:pos x="158" y="28"/>
                </a:cxn>
                <a:cxn ang="0">
                  <a:pos x="164" y="22"/>
                </a:cxn>
                <a:cxn ang="0">
                  <a:pos x="172" y="17"/>
                </a:cxn>
                <a:cxn ang="0">
                  <a:pos x="182" y="11"/>
                </a:cxn>
                <a:cxn ang="0">
                  <a:pos x="191" y="8"/>
                </a:cxn>
                <a:cxn ang="0">
                  <a:pos x="201" y="5"/>
                </a:cxn>
                <a:cxn ang="0">
                  <a:pos x="212" y="2"/>
                </a:cxn>
                <a:cxn ang="0">
                  <a:pos x="223" y="1"/>
                </a:cxn>
                <a:cxn ang="0">
                  <a:pos x="237" y="0"/>
                </a:cxn>
                <a:cxn ang="0">
                  <a:pos x="248" y="1"/>
                </a:cxn>
                <a:cxn ang="0">
                  <a:pos x="259" y="2"/>
                </a:cxn>
                <a:cxn ang="0">
                  <a:pos x="259" y="122"/>
                </a:cxn>
                <a:cxn ang="0">
                  <a:pos x="251" y="121"/>
                </a:cxn>
                <a:cxn ang="0">
                  <a:pos x="243" y="120"/>
                </a:cxn>
                <a:cxn ang="0">
                  <a:pos x="235" y="120"/>
                </a:cxn>
                <a:cxn ang="0">
                  <a:pos x="226" y="120"/>
                </a:cxn>
                <a:cxn ang="0">
                  <a:pos x="214" y="120"/>
                </a:cxn>
                <a:cxn ang="0">
                  <a:pos x="204" y="121"/>
                </a:cxn>
                <a:cxn ang="0">
                  <a:pos x="195" y="122"/>
                </a:cxn>
                <a:cxn ang="0">
                  <a:pos x="186" y="124"/>
                </a:cxn>
                <a:cxn ang="0">
                  <a:pos x="177" y="126"/>
                </a:cxn>
                <a:cxn ang="0">
                  <a:pos x="170" y="129"/>
                </a:cxn>
                <a:cxn ang="0">
                  <a:pos x="163" y="132"/>
                </a:cxn>
                <a:cxn ang="0">
                  <a:pos x="157" y="136"/>
                </a:cxn>
                <a:cxn ang="0">
                  <a:pos x="146" y="144"/>
                </a:cxn>
                <a:cxn ang="0">
                  <a:pos x="138" y="155"/>
                </a:cxn>
                <a:cxn ang="0">
                  <a:pos x="134" y="160"/>
                </a:cxn>
                <a:cxn ang="0">
                  <a:pos x="131" y="165"/>
                </a:cxn>
                <a:cxn ang="0">
                  <a:pos x="127" y="171"/>
                </a:cxn>
                <a:cxn ang="0">
                  <a:pos x="125" y="177"/>
                </a:cxn>
                <a:cxn ang="0">
                  <a:pos x="121" y="189"/>
                </a:cxn>
                <a:cxn ang="0">
                  <a:pos x="119" y="202"/>
                </a:cxn>
                <a:cxn ang="0">
                  <a:pos x="117" y="214"/>
                </a:cxn>
                <a:cxn ang="0">
                  <a:pos x="117" y="226"/>
                </a:cxn>
                <a:cxn ang="0">
                  <a:pos x="117" y="460"/>
                </a:cxn>
                <a:cxn ang="0">
                  <a:pos x="0" y="460"/>
                </a:cxn>
              </a:cxnLst>
              <a:rect l="0" t="0" r="r" b="b"/>
              <a:pathLst>
                <a:path w="259" h="460">
                  <a:moveTo>
                    <a:pt x="0" y="460"/>
                  </a:moveTo>
                  <a:lnTo>
                    <a:pt x="0" y="12"/>
                  </a:lnTo>
                  <a:lnTo>
                    <a:pt x="112" y="12"/>
                  </a:lnTo>
                  <a:lnTo>
                    <a:pt x="112" y="89"/>
                  </a:lnTo>
                  <a:lnTo>
                    <a:pt x="114" y="89"/>
                  </a:lnTo>
                  <a:lnTo>
                    <a:pt x="123" y="73"/>
                  </a:lnTo>
                  <a:lnTo>
                    <a:pt x="134" y="56"/>
                  </a:lnTo>
                  <a:lnTo>
                    <a:pt x="145" y="41"/>
                  </a:lnTo>
                  <a:lnTo>
                    <a:pt x="158" y="28"/>
                  </a:lnTo>
                  <a:lnTo>
                    <a:pt x="164" y="22"/>
                  </a:lnTo>
                  <a:lnTo>
                    <a:pt x="172" y="17"/>
                  </a:lnTo>
                  <a:lnTo>
                    <a:pt x="182" y="11"/>
                  </a:lnTo>
                  <a:lnTo>
                    <a:pt x="191" y="8"/>
                  </a:lnTo>
                  <a:lnTo>
                    <a:pt x="201" y="5"/>
                  </a:lnTo>
                  <a:lnTo>
                    <a:pt x="212" y="2"/>
                  </a:lnTo>
                  <a:lnTo>
                    <a:pt x="223" y="1"/>
                  </a:lnTo>
                  <a:lnTo>
                    <a:pt x="237" y="0"/>
                  </a:lnTo>
                  <a:lnTo>
                    <a:pt x="248" y="1"/>
                  </a:lnTo>
                  <a:lnTo>
                    <a:pt x="259" y="2"/>
                  </a:lnTo>
                  <a:lnTo>
                    <a:pt x="259" y="122"/>
                  </a:lnTo>
                  <a:lnTo>
                    <a:pt x="251" y="121"/>
                  </a:lnTo>
                  <a:lnTo>
                    <a:pt x="243" y="120"/>
                  </a:lnTo>
                  <a:lnTo>
                    <a:pt x="235" y="120"/>
                  </a:lnTo>
                  <a:lnTo>
                    <a:pt x="226" y="120"/>
                  </a:lnTo>
                  <a:lnTo>
                    <a:pt x="214" y="120"/>
                  </a:lnTo>
                  <a:lnTo>
                    <a:pt x="204" y="121"/>
                  </a:lnTo>
                  <a:lnTo>
                    <a:pt x="195" y="122"/>
                  </a:lnTo>
                  <a:lnTo>
                    <a:pt x="186" y="124"/>
                  </a:lnTo>
                  <a:lnTo>
                    <a:pt x="177" y="126"/>
                  </a:lnTo>
                  <a:lnTo>
                    <a:pt x="170" y="129"/>
                  </a:lnTo>
                  <a:lnTo>
                    <a:pt x="163" y="132"/>
                  </a:lnTo>
                  <a:lnTo>
                    <a:pt x="157" y="136"/>
                  </a:lnTo>
                  <a:lnTo>
                    <a:pt x="146" y="144"/>
                  </a:lnTo>
                  <a:lnTo>
                    <a:pt x="138" y="155"/>
                  </a:lnTo>
                  <a:lnTo>
                    <a:pt x="134" y="160"/>
                  </a:lnTo>
                  <a:lnTo>
                    <a:pt x="131" y="165"/>
                  </a:lnTo>
                  <a:lnTo>
                    <a:pt x="127" y="171"/>
                  </a:lnTo>
                  <a:lnTo>
                    <a:pt x="125" y="177"/>
                  </a:lnTo>
                  <a:lnTo>
                    <a:pt x="121" y="189"/>
                  </a:lnTo>
                  <a:lnTo>
                    <a:pt x="119" y="202"/>
                  </a:lnTo>
                  <a:lnTo>
                    <a:pt x="117" y="214"/>
                  </a:lnTo>
                  <a:lnTo>
                    <a:pt x="117" y="226"/>
                  </a:lnTo>
                  <a:lnTo>
                    <a:pt x="117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3" name="Freeform 19"/>
            <p:cNvSpPr>
              <a:spLocks/>
            </p:cNvSpPr>
            <p:nvPr userDrawn="1"/>
          </p:nvSpPr>
          <p:spPr bwMode="auto">
            <a:xfrm>
              <a:off x="7667626" y="6546850"/>
              <a:ext cx="33338" cy="76200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7" y="121"/>
                </a:cxn>
                <a:cxn ang="0">
                  <a:pos x="250" y="121"/>
                </a:cxn>
                <a:cxn ang="0">
                  <a:pos x="250" y="205"/>
                </a:cxn>
                <a:cxn ang="0">
                  <a:pos x="177" y="205"/>
                </a:cxn>
                <a:cxn ang="0">
                  <a:pos x="177" y="448"/>
                </a:cxn>
                <a:cxn ang="0">
                  <a:pos x="177" y="457"/>
                </a:cxn>
                <a:cxn ang="0">
                  <a:pos x="178" y="465"/>
                </a:cxn>
                <a:cxn ang="0">
                  <a:pos x="180" y="471"/>
                </a:cxn>
                <a:cxn ang="0">
                  <a:pos x="183" y="476"/>
                </a:cxn>
                <a:cxn ang="0">
                  <a:pos x="186" y="479"/>
                </a:cxn>
                <a:cxn ang="0">
                  <a:pos x="190" y="480"/>
                </a:cxn>
                <a:cxn ang="0">
                  <a:pos x="194" y="482"/>
                </a:cxn>
                <a:cxn ang="0">
                  <a:pos x="198" y="483"/>
                </a:cxn>
                <a:cxn ang="0">
                  <a:pos x="210" y="484"/>
                </a:cxn>
                <a:cxn ang="0">
                  <a:pos x="226" y="485"/>
                </a:cxn>
                <a:cxn ang="0">
                  <a:pos x="238" y="484"/>
                </a:cxn>
                <a:cxn ang="0">
                  <a:pos x="250" y="483"/>
                </a:cxn>
                <a:cxn ang="0">
                  <a:pos x="250" y="572"/>
                </a:cxn>
                <a:cxn ang="0">
                  <a:pos x="237" y="573"/>
                </a:cxn>
                <a:cxn ang="0">
                  <a:pos x="222" y="573"/>
                </a:cxn>
                <a:cxn ang="0">
                  <a:pos x="209" y="574"/>
                </a:cxn>
                <a:cxn ang="0">
                  <a:pos x="195" y="574"/>
                </a:cxn>
                <a:cxn ang="0">
                  <a:pos x="179" y="574"/>
                </a:cxn>
                <a:cxn ang="0">
                  <a:pos x="156" y="573"/>
                </a:cxn>
                <a:cxn ang="0">
                  <a:pos x="135" y="571"/>
                </a:cxn>
                <a:cxn ang="0">
                  <a:pos x="126" y="569"/>
                </a:cxn>
                <a:cxn ang="0">
                  <a:pos x="118" y="566"/>
                </a:cxn>
                <a:cxn ang="0">
                  <a:pos x="110" y="564"/>
                </a:cxn>
                <a:cxn ang="0">
                  <a:pos x="104" y="561"/>
                </a:cxn>
                <a:cxn ang="0">
                  <a:pos x="98" y="558"/>
                </a:cxn>
                <a:cxn ang="0">
                  <a:pos x="92" y="554"/>
                </a:cxn>
                <a:cxn ang="0">
                  <a:pos x="86" y="551"/>
                </a:cxn>
                <a:cxn ang="0">
                  <a:pos x="81" y="547"/>
                </a:cxn>
                <a:cxn ang="0">
                  <a:pos x="77" y="543"/>
                </a:cxn>
                <a:cxn ang="0">
                  <a:pos x="74" y="538"/>
                </a:cxn>
                <a:cxn ang="0">
                  <a:pos x="71" y="533"/>
                </a:cxn>
                <a:cxn ang="0">
                  <a:pos x="68" y="528"/>
                </a:cxn>
                <a:cxn ang="0">
                  <a:pos x="64" y="516"/>
                </a:cxn>
                <a:cxn ang="0">
                  <a:pos x="62" y="504"/>
                </a:cxn>
                <a:cxn ang="0">
                  <a:pos x="60" y="491"/>
                </a:cxn>
                <a:cxn ang="0">
                  <a:pos x="60" y="476"/>
                </a:cxn>
                <a:cxn ang="0">
                  <a:pos x="60" y="205"/>
                </a:cxn>
                <a:cxn ang="0">
                  <a:pos x="0" y="205"/>
                </a:cxn>
                <a:cxn ang="0">
                  <a:pos x="0" y="121"/>
                </a:cxn>
                <a:cxn ang="0">
                  <a:pos x="60" y="121"/>
                </a:cxn>
                <a:cxn ang="0">
                  <a:pos x="60" y="0"/>
                </a:cxn>
                <a:cxn ang="0">
                  <a:pos x="177" y="0"/>
                </a:cxn>
              </a:cxnLst>
              <a:rect l="0" t="0" r="r" b="b"/>
              <a:pathLst>
                <a:path w="250" h="574">
                  <a:moveTo>
                    <a:pt x="177" y="0"/>
                  </a:moveTo>
                  <a:lnTo>
                    <a:pt x="177" y="121"/>
                  </a:lnTo>
                  <a:lnTo>
                    <a:pt x="250" y="121"/>
                  </a:lnTo>
                  <a:lnTo>
                    <a:pt x="250" y="205"/>
                  </a:lnTo>
                  <a:lnTo>
                    <a:pt x="177" y="205"/>
                  </a:lnTo>
                  <a:lnTo>
                    <a:pt x="177" y="448"/>
                  </a:lnTo>
                  <a:lnTo>
                    <a:pt x="177" y="457"/>
                  </a:lnTo>
                  <a:lnTo>
                    <a:pt x="178" y="465"/>
                  </a:lnTo>
                  <a:lnTo>
                    <a:pt x="180" y="471"/>
                  </a:lnTo>
                  <a:lnTo>
                    <a:pt x="183" y="476"/>
                  </a:lnTo>
                  <a:lnTo>
                    <a:pt x="186" y="479"/>
                  </a:lnTo>
                  <a:lnTo>
                    <a:pt x="190" y="480"/>
                  </a:lnTo>
                  <a:lnTo>
                    <a:pt x="194" y="482"/>
                  </a:lnTo>
                  <a:lnTo>
                    <a:pt x="198" y="483"/>
                  </a:lnTo>
                  <a:lnTo>
                    <a:pt x="210" y="484"/>
                  </a:lnTo>
                  <a:lnTo>
                    <a:pt x="226" y="485"/>
                  </a:lnTo>
                  <a:lnTo>
                    <a:pt x="238" y="484"/>
                  </a:lnTo>
                  <a:lnTo>
                    <a:pt x="250" y="483"/>
                  </a:lnTo>
                  <a:lnTo>
                    <a:pt x="250" y="572"/>
                  </a:lnTo>
                  <a:lnTo>
                    <a:pt x="237" y="573"/>
                  </a:lnTo>
                  <a:lnTo>
                    <a:pt x="222" y="573"/>
                  </a:lnTo>
                  <a:lnTo>
                    <a:pt x="209" y="574"/>
                  </a:lnTo>
                  <a:lnTo>
                    <a:pt x="195" y="574"/>
                  </a:lnTo>
                  <a:lnTo>
                    <a:pt x="179" y="574"/>
                  </a:lnTo>
                  <a:lnTo>
                    <a:pt x="156" y="573"/>
                  </a:lnTo>
                  <a:lnTo>
                    <a:pt x="135" y="571"/>
                  </a:lnTo>
                  <a:lnTo>
                    <a:pt x="126" y="569"/>
                  </a:lnTo>
                  <a:lnTo>
                    <a:pt x="118" y="566"/>
                  </a:lnTo>
                  <a:lnTo>
                    <a:pt x="110" y="564"/>
                  </a:lnTo>
                  <a:lnTo>
                    <a:pt x="104" y="561"/>
                  </a:lnTo>
                  <a:lnTo>
                    <a:pt x="98" y="558"/>
                  </a:lnTo>
                  <a:lnTo>
                    <a:pt x="92" y="554"/>
                  </a:lnTo>
                  <a:lnTo>
                    <a:pt x="86" y="551"/>
                  </a:lnTo>
                  <a:lnTo>
                    <a:pt x="81" y="547"/>
                  </a:lnTo>
                  <a:lnTo>
                    <a:pt x="77" y="543"/>
                  </a:lnTo>
                  <a:lnTo>
                    <a:pt x="74" y="538"/>
                  </a:lnTo>
                  <a:lnTo>
                    <a:pt x="71" y="533"/>
                  </a:lnTo>
                  <a:lnTo>
                    <a:pt x="68" y="528"/>
                  </a:lnTo>
                  <a:lnTo>
                    <a:pt x="64" y="516"/>
                  </a:lnTo>
                  <a:lnTo>
                    <a:pt x="62" y="504"/>
                  </a:lnTo>
                  <a:lnTo>
                    <a:pt x="60" y="491"/>
                  </a:lnTo>
                  <a:lnTo>
                    <a:pt x="60" y="476"/>
                  </a:lnTo>
                  <a:lnTo>
                    <a:pt x="60" y="205"/>
                  </a:lnTo>
                  <a:lnTo>
                    <a:pt x="0" y="205"/>
                  </a:lnTo>
                  <a:lnTo>
                    <a:pt x="0" y="121"/>
                  </a:lnTo>
                  <a:lnTo>
                    <a:pt x="60" y="121"/>
                  </a:lnTo>
                  <a:lnTo>
                    <a:pt x="60" y="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7710488" y="6542088"/>
              <a:ext cx="53975" cy="79375"/>
            </a:xfrm>
            <a:custGeom>
              <a:avLst/>
              <a:gdLst/>
              <a:ahLst/>
              <a:cxnLst>
                <a:cxn ang="0">
                  <a:pos x="405" y="604"/>
                </a:cxn>
                <a:cxn ang="0">
                  <a:pos x="287" y="331"/>
                </a:cxn>
                <a:cxn ang="0">
                  <a:pos x="286" y="314"/>
                </a:cxn>
                <a:cxn ang="0">
                  <a:pos x="283" y="295"/>
                </a:cxn>
                <a:cxn ang="0">
                  <a:pos x="277" y="275"/>
                </a:cxn>
                <a:cxn ang="0">
                  <a:pos x="264" y="259"/>
                </a:cxn>
                <a:cxn ang="0">
                  <a:pos x="254" y="253"/>
                </a:cxn>
                <a:cxn ang="0">
                  <a:pos x="243" y="247"/>
                </a:cxn>
                <a:cxn ang="0">
                  <a:pos x="227" y="244"/>
                </a:cxn>
                <a:cxn ang="0">
                  <a:pos x="211" y="243"/>
                </a:cxn>
                <a:cxn ang="0">
                  <a:pos x="191" y="245"/>
                </a:cxn>
                <a:cxn ang="0">
                  <a:pos x="174" y="251"/>
                </a:cxn>
                <a:cxn ang="0">
                  <a:pos x="159" y="259"/>
                </a:cxn>
                <a:cxn ang="0">
                  <a:pos x="144" y="270"/>
                </a:cxn>
                <a:cxn ang="0">
                  <a:pos x="133" y="284"/>
                </a:cxn>
                <a:cxn ang="0">
                  <a:pos x="125" y="302"/>
                </a:cxn>
                <a:cxn ang="0">
                  <a:pos x="120" y="323"/>
                </a:cxn>
                <a:cxn ang="0">
                  <a:pos x="118" y="347"/>
                </a:cxn>
                <a:cxn ang="0">
                  <a:pos x="0" y="604"/>
                </a:cxn>
                <a:cxn ang="0">
                  <a:pos x="118" y="0"/>
                </a:cxn>
                <a:cxn ang="0">
                  <a:pos x="120" y="214"/>
                </a:cxn>
                <a:cxn ang="0">
                  <a:pos x="127" y="200"/>
                </a:cxn>
                <a:cxn ang="0">
                  <a:pos x="137" y="187"/>
                </a:cxn>
                <a:cxn ang="0">
                  <a:pos x="151" y="176"/>
                </a:cxn>
                <a:cxn ang="0">
                  <a:pos x="166" y="166"/>
                </a:cxn>
                <a:cxn ang="0">
                  <a:pos x="184" y="156"/>
                </a:cxn>
                <a:cxn ang="0">
                  <a:pos x="205" y="150"/>
                </a:cxn>
                <a:cxn ang="0">
                  <a:pos x="226" y="146"/>
                </a:cxn>
                <a:cxn ang="0">
                  <a:pos x="250" y="144"/>
                </a:cxn>
                <a:cxn ang="0">
                  <a:pos x="281" y="147"/>
                </a:cxn>
                <a:cxn ang="0">
                  <a:pos x="310" y="154"/>
                </a:cxn>
                <a:cxn ang="0">
                  <a:pos x="337" y="166"/>
                </a:cxn>
                <a:cxn ang="0">
                  <a:pos x="360" y="182"/>
                </a:cxn>
                <a:cxn ang="0">
                  <a:pos x="378" y="203"/>
                </a:cxn>
                <a:cxn ang="0">
                  <a:pos x="393" y="229"/>
                </a:cxn>
                <a:cxn ang="0">
                  <a:pos x="401" y="260"/>
                </a:cxn>
                <a:cxn ang="0">
                  <a:pos x="405" y="294"/>
                </a:cxn>
              </a:cxnLst>
              <a:rect l="0" t="0" r="r" b="b"/>
              <a:pathLst>
                <a:path w="405" h="604">
                  <a:moveTo>
                    <a:pt x="405" y="294"/>
                  </a:moveTo>
                  <a:lnTo>
                    <a:pt x="405" y="604"/>
                  </a:lnTo>
                  <a:lnTo>
                    <a:pt x="287" y="604"/>
                  </a:lnTo>
                  <a:lnTo>
                    <a:pt x="287" y="331"/>
                  </a:lnTo>
                  <a:lnTo>
                    <a:pt x="287" y="323"/>
                  </a:lnTo>
                  <a:lnTo>
                    <a:pt x="286" y="314"/>
                  </a:lnTo>
                  <a:lnTo>
                    <a:pt x="285" y="305"/>
                  </a:lnTo>
                  <a:lnTo>
                    <a:pt x="283" y="295"/>
                  </a:lnTo>
                  <a:lnTo>
                    <a:pt x="281" y="284"/>
                  </a:lnTo>
                  <a:lnTo>
                    <a:pt x="277" y="275"/>
                  </a:lnTo>
                  <a:lnTo>
                    <a:pt x="271" y="267"/>
                  </a:lnTo>
                  <a:lnTo>
                    <a:pt x="264" y="259"/>
                  </a:lnTo>
                  <a:lnTo>
                    <a:pt x="259" y="256"/>
                  </a:lnTo>
                  <a:lnTo>
                    <a:pt x="254" y="253"/>
                  </a:lnTo>
                  <a:lnTo>
                    <a:pt x="249" y="250"/>
                  </a:lnTo>
                  <a:lnTo>
                    <a:pt x="243" y="247"/>
                  </a:lnTo>
                  <a:lnTo>
                    <a:pt x="235" y="246"/>
                  </a:lnTo>
                  <a:lnTo>
                    <a:pt x="227" y="244"/>
                  </a:lnTo>
                  <a:lnTo>
                    <a:pt x="219" y="244"/>
                  </a:lnTo>
                  <a:lnTo>
                    <a:pt x="211" y="243"/>
                  </a:lnTo>
                  <a:lnTo>
                    <a:pt x="201" y="244"/>
                  </a:lnTo>
                  <a:lnTo>
                    <a:pt x="191" y="245"/>
                  </a:lnTo>
                  <a:lnTo>
                    <a:pt x="182" y="247"/>
                  </a:lnTo>
                  <a:lnTo>
                    <a:pt x="174" y="251"/>
                  </a:lnTo>
                  <a:lnTo>
                    <a:pt x="166" y="254"/>
                  </a:lnTo>
                  <a:lnTo>
                    <a:pt x="159" y="259"/>
                  </a:lnTo>
                  <a:lnTo>
                    <a:pt x="152" y="264"/>
                  </a:lnTo>
                  <a:lnTo>
                    <a:pt x="144" y="270"/>
                  </a:lnTo>
                  <a:lnTo>
                    <a:pt x="139" y="277"/>
                  </a:lnTo>
                  <a:lnTo>
                    <a:pt x="133" y="284"/>
                  </a:lnTo>
                  <a:lnTo>
                    <a:pt x="129" y="292"/>
                  </a:lnTo>
                  <a:lnTo>
                    <a:pt x="125" y="302"/>
                  </a:lnTo>
                  <a:lnTo>
                    <a:pt x="122" y="312"/>
                  </a:lnTo>
                  <a:lnTo>
                    <a:pt x="120" y="323"/>
                  </a:lnTo>
                  <a:lnTo>
                    <a:pt x="119" y="334"/>
                  </a:lnTo>
                  <a:lnTo>
                    <a:pt x="118" y="347"/>
                  </a:lnTo>
                  <a:lnTo>
                    <a:pt x="118" y="604"/>
                  </a:lnTo>
                  <a:lnTo>
                    <a:pt x="0" y="60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14"/>
                  </a:lnTo>
                  <a:lnTo>
                    <a:pt x="120" y="214"/>
                  </a:lnTo>
                  <a:lnTo>
                    <a:pt x="123" y="208"/>
                  </a:lnTo>
                  <a:lnTo>
                    <a:pt x="127" y="200"/>
                  </a:lnTo>
                  <a:lnTo>
                    <a:pt x="132" y="194"/>
                  </a:lnTo>
                  <a:lnTo>
                    <a:pt x="137" y="187"/>
                  </a:lnTo>
                  <a:lnTo>
                    <a:pt x="143" y="182"/>
                  </a:lnTo>
                  <a:lnTo>
                    <a:pt x="151" y="176"/>
                  </a:lnTo>
                  <a:lnTo>
                    <a:pt x="158" y="171"/>
                  </a:lnTo>
                  <a:lnTo>
                    <a:pt x="166" y="166"/>
                  </a:lnTo>
                  <a:lnTo>
                    <a:pt x="175" y="161"/>
                  </a:lnTo>
                  <a:lnTo>
                    <a:pt x="184" y="156"/>
                  </a:lnTo>
                  <a:lnTo>
                    <a:pt x="195" y="153"/>
                  </a:lnTo>
                  <a:lnTo>
                    <a:pt x="205" y="150"/>
                  </a:lnTo>
                  <a:lnTo>
                    <a:pt x="215" y="147"/>
                  </a:lnTo>
                  <a:lnTo>
                    <a:pt x="226" y="146"/>
                  </a:lnTo>
                  <a:lnTo>
                    <a:pt x="237" y="145"/>
                  </a:lnTo>
                  <a:lnTo>
                    <a:pt x="250" y="144"/>
                  </a:lnTo>
                  <a:lnTo>
                    <a:pt x="266" y="145"/>
                  </a:lnTo>
                  <a:lnTo>
                    <a:pt x="281" y="147"/>
                  </a:lnTo>
                  <a:lnTo>
                    <a:pt x="297" y="149"/>
                  </a:lnTo>
                  <a:lnTo>
                    <a:pt x="310" y="154"/>
                  </a:lnTo>
                  <a:lnTo>
                    <a:pt x="324" y="159"/>
                  </a:lnTo>
                  <a:lnTo>
                    <a:pt x="337" y="166"/>
                  </a:lnTo>
                  <a:lnTo>
                    <a:pt x="349" y="174"/>
                  </a:lnTo>
                  <a:lnTo>
                    <a:pt x="360" y="182"/>
                  </a:lnTo>
                  <a:lnTo>
                    <a:pt x="370" y="192"/>
                  </a:lnTo>
                  <a:lnTo>
                    <a:pt x="378" y="203"/>
                  </a:lnTo>
                  <a:lnTo>
                    <a:pt x="387" y="216"/>
                  </a:lnTo>
                  <a:lnTo>
                    <a:pt x="393" y="229"/>
                  </a:lnTo>
                  <a:lnTo>
                    <a:pt x="398" y="243"/>
                  </a:lnTo>
                  <a:lnTo>
                    <a:pt x="401" y="260"/>
                  </a:lnTo>
                  <a:lnTo>
                    <a:pt x="404" y="276"/>
                  </a:lnTo>
                  <a:lnTo>
                    <a:pt x="405" y="29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5" name="Freeform 21"/>
            <p:cNvSpPr>
              <a:spLocks noEditPoints="1"/>
            </p:cNvSpPr>
            <p:nvPr userDrawn="1"/>
          </p:nvSpPr>
          <p:spPr bwMode="auto">
            <a:xfrm>
              <a:off x="7773988" y="6561138"/>
              <a:ext cx="55563" cy="61912"/>
            </a:xfrm>
            <a:custGeom>
              <a:avLst/>
              <a:gdLst/>
              <a:ahLst/>
              <a:cxnLst>
                <a:cxn ang="0">
                  <a:pos x="414" y="341"/>
                </a:cxn>
                <a:cxn ang="0">
                  <a:pos x="399" y="376"/>
                </a:cxn>
                <a:cxn ang="0">
                  <a:pos x="378" y="405"/>
                </a:cxn>
                <a:cxn ang="0">
                  <a:pos x="355" y="428"/>
                </a:cxn>
                <a:cxn ang="0">
                  <a:pos x="328" y="445"/>
                </a:cxn>
                <a:cxn ang="0">
                  <a:pos x="300" y="457"/>
                </a:cxn>
                <a:cxn ang="0">
                  <a:pos x="242" y="471"/>
                </a:cxn>
                <a:cxn ang="0">
                  <a:pos x="192" y="470"/>
                </a:cxn>
                <a:cxn ang="0">
                  <a:pos x="149" y="463"/>
                </a:cxn>
                <a:cxn ang="0">
                  <a:pos x="109" y="448"/>
                </a:cxn>
                <a:cxn ang="0">
                  <a:pos x="74" y="427"/>
                </a:cxn>
                <a:cxn ang="0">
                  <a:pos x="45" y="397"/>
                </a:cxn>
                <a:cxn ang="0">
                  <a:pos x="23" y="357"/>
                </a:cxn>
                <a:cxn ang="0">
                  <a:pos x="8" y="308"/>
                </a:cxn>
                <a:cxn ang="0">
                  <a:pos x="1" y="249"/>
                </a:cxn>
                <a:cxn ang="0">
                  <a:pos x="2" y="202"/>
                </a:cxn>
                <a:cxn ang="0">
                  <a:pos x="10" y="149"/>
                </a:cxn>
                <a:cxn ang="0">
                  <a:pos x="33" y="93"/>
                </a:cxn>
                <a:cxn ang="0">
                  <a:pos x="53" y="66"/>
                </a:cxn>
                <a:cxn ang="0">
                  <a:pos x="78" y="42"/>
                </a:cxn>
                <a:cxn ang="0">
                  <a:pos x="109" y="22"/>
                </a:cxn>
                <a:cxn ang="0">
                  <a:pos x="149" y="7"/>
                </a:cxn>
                <a:cxn ang="0">
                  <a:pos x="197" y="1"/>
                </a:cxn>
                <a:cxn ang="0">
                  <a:pos x="236" y="1"/>
                </a:cxn>
                <a:cxn ang="0">
                  <a:pos x="272" y="7"/>
                </a:cxn>
                <a:cxn ang="0">
                  <a:pos x="308" y="19"/>
                </a:cxn>
                <a:cxn ang="0">
                  <a:pos x="342" y="38"/>
                </a:cxn>
                <a:cxn ang="0">
                  <a:pos x="371" y="68"/>
                </a:cxn>
                <a:cxn ang="0">
                  <a:pos x="397" y="107"/>
                </a:cxn>
                <a:cxn ang="0">
                  <a:pos x="414" y="158"/>
                </a:cxn>
                <a:cxn ang="0">
                  <a:pos x="423" y="222"/>
                </a:cxn>
                <a:cxn ang="0">
                  <a:pos x="117" y="267"/>
                </a:cxn>
                <a:cxn ang="0">
                  <a:pos x="122" y="299"/>
                </a:cxn>
                <a:cxn ang="0">
                  <a:pos x="135" y="335"/>
                </a:cxn>
                <a:cxn ang="0">
                  <a:pos x="160" y="360"/>
                </a:cxn>
                <a:cxn ang="0">
                  <a:pos x="182" y="372"/>
                </a:cxn>
                <a:cxn ang="0">
                  <a:pos x="211" y="377"/>
                </a:cxn>
                <a:cxn ang="0">
                  <a:pos x="247" y="374"/>
                </a:cxn>
                <a:cxn ang="0">
                  <a:pos x="274" y="361"/>
                </a:cxn>
                <a:cxn ang="0">
                  <a:pos x="287" y="349"/>
                </a:cxn>
                <a:cxn ang="0">
                  <a:pos x="296" y="334"/>
                </a:cxn>
                <a:cxn ang="0">
                  <a:pos x="303" y="191"/>
                </a:cxn>
                <a:cxn ang="0">
                  <a:pos x="295" y="156"/>
                </a:cxn>
                <a:cxn ang="0">
                  <a:pos x="281" y="129"/>
                </a:cxn>
                <a:cxn ang="0">
                  <a:pos x="262" y="112"/>
                </a:cxn>
                <a:cxn ang="0">
                  <a:pos x="242" y="101"/>
                </a:cxn>
                <a:cxn ang="0">
                  <a:pos x="220" y="97"/>
                </a:cxn>
                <a:cxn ang="0">
                  <a:pos x="193" y="98"/>
                </a:cxn>
                <a:cxn ang="0">
                  <a:pos x="168" y="107"/>
                </a:cxn>
                <a:cxn ang="0">
                  <a:pos x="149" y="122"/>
                </a:cxn>
                <a:cxn ang="0">
                  <a:pos x="133" y="143"/>
                </a:cxn>
                <a:cxn ang="0">
                  <a:pos x="124" y="170"/>
                </a:cxn>
              </a:cxnLst>
              <a:rect l="0" t="0" r="r" b="b"/>
              <a:pathLst>
                <a:path w="423" h="471">
                  <a:moveTo>
                    <a:pt x="298" y="329"/>
                  </a:moveTo>
                  <a:lnTo>
                    <a:pt x="418" y="329"/>
                  </a:lnTo>
                  <a:lnTo>
                    <a:pt x="414" y="341"/>
                  </a:lnTo>
                  <a:lnTo>
                    <a:pt x="410" y="353"/>
                  </a:lnTo>
                  <a:lnTo>
                    <a:pt x="404" y="365"/>
                  </a:lnTo>
                  <a:lnTo>
                    <a:pt x="399" y="376"/>
                  </a:lnTo>
                  <a:lnTo>
                    <a:pt x="393" y="386"/>
                  </a:lnTo>
                  <a:lnTo>
                    <a:pt x="386" y="396"/>
                  </a:lnTo>
                  <a:lnTo>
                    <a:pt x="378" y="405"/>
                  </a:lnTo>
                  <a:lnTo>
                    <a:pt x="371" y="413"/>
                  </a:lnTo>
                  <a:lnTo>
                    <a:pt x="363" y="421"/>
                  </a:lnTo>
                  <a:lnTo>
                    <a:pt x="355" y="428"/>
                  </a:lnTo>
                  <a:lnTo>
                    <a:pt x="346" y="434"/>
                  </a:lnTo>
                  <a:lnTo>
                    <a:pt x="338" y="440"/>
                  </a:lnTo>
                  <a:lnTo>
                    <a:pt x="328" y="445"/>
                  </a:lnTo>
                  <a:lnTo>
                    <a:pt x="319" y="450"/>
                  </a:lnTo>
                  <a:lnTo>
                    <a:pt x="310" y="454"/>
                  </a:lnTo>
                  <a:lnTo>
                    <a:pt x="300" y="457"/>
                  </a:lnTo>
                  <a:lnTo>
                    <a:pt x="280" y="464"/>
                  </a:lnTo>
                  <a:lnTo>
                    <a:pt x="261" y="468"/>
                  </a:lnTo>
                  <a:lnTo>
                    <a:pt x="242" y="471"/>
                  </a:lnTo>
                  <a:lnTo>
                    <a:pt x="222" y="471"/>
                  </a:lnTo>
                  <a:lnTo>
                    <a:pt x="207" y="471"/>
                  </a:lnTo>
                  <a:lnTo>
                    <a:pt x="192" y="470"/>
                  </a:lnTo>
                  <a:lnTo>
                    <a:pt x="176" y="468"/>
                  </a:lnTo>
                  <a:lnTo>
                    <a:pt x="162" y="466"/>
                  </a:lnTo>
                  <a:lnTo>
                    <a:pt x="149" y="463"/>
                  </a:lnTo>
                  <a:lnTo>
                    <a:pt x="134" y="458"/>
                  </a:lnTo>
                  <a:lnTo>
                    <a:pt x="121" y="454"/>
                  </a:lnTo>
                  <a:lnTo>
                    <a:pt x="109" y="448"/>
                  </a:lnTo>
                  <a:lnTo>
                    <a:pt x="97" y="442"/>
                  </a:lnTo>
                  <a:lnTo>
                    <a:pt x="85" y="435"/>
                  </a:lnTo>
                  <a:lnTo>
                    <a:pt x="74" y="427"/>
                  </a:lnTo>
                  <a:lnTo>
                    <a:pt x="64" y="418"/>
                  </a:lnTo>
                  <a:lnTo>
                    <a:pt x="55" y="407"/>
                  </a:lnTo>
                  <a:lnTo>
                    <a:pt x="45" y="397"/>
                  </a:lnTo>
                  <a:lnTo>
                    <a:pt x="37" y="385"/>
                  </a:lnTo>
                  <a:lnTo>
                    <a:pt x="29" y="372"/>
                  </a:lnTo>
                  <a:lnTo>
                    <a:pt x="23" y="357"/>
                  </a:lnTo>
                  <a:lnTo>
                    <a:pt x="17" y="343"/>
                  </a:lnTo>
                  <a:lnTo>
                    <a:pt x="12" y="327"/>
                  </a:lnTo>
                  <a:lnTo>
                    <a:pt x="8" y="308"/>
                  </a:lnTo>
                  <a:lnTo>
                    <a:pt x="5" y="290"/>
                  </a:lnTo>
                  <a:lnTo>
                    <a:pt x="2" y="270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1" y="215"/>
                  </a:lnTo>
                  <a:lnTo>
                    <a:pt x="2" y="202"/>
                  </a:lnTo>
                  <a:lnTo>
                    <a:pt x="3" y="185"/>
                  </a:lnTo>
                  <a:lnTo>
                    <a:pt x="6" y="168"/>
                  </a:lnTo>
                  <a:lnTo>
                    <a:pt x="10" y="149"/>
                  </a:lnTo>
                  <a:lnTo>
                    <a:pt x="16" y="131"/>
                  </a:lnTo>
                  <a:lnTo>
                    <a:pt x="24" y="113"/>
                  </a:lnTo>
                  <a:lnTo>
                    <a:pt x="33" y="93"/>
                  </a:lnTo>
                  <a:lnTo>
                    <a:pt x="39" y="84"/>
                  </a:lnTo>
                  <a:lnTo>
                    <a:pt x="45" y="75"/>
                  </a:lnTo>
                  <a:lnTo>
                    <a:pt x="53" y="66"/>
                  </a:lnTo>
                  <a:lnTo>
                    <a:pt x="60" y="57"/>
                  </a:lnTo>
                  <a:lnTo>
                    <a:pt x="69" y="49"/>
                  </a:lnTo>
                  <a:lnTo>
                    <a:pt x="78" y="42"/>
                  </a:lnTo>
                  <a:lnTo>
                    <a:pt x="87" y="35"/>
                  </a:lnTo>
                  <a:lnTo>
                    <a:pt x="98" y="28"/>
                  </a:lnTo>
                  <a:lnTo>
                    <a:pt x="109" y="22"/>
                  </a:lnTo>
                  <a:lnTo>
                    <a:pt x="121" y="16"/>
                  </a:lnTo>
                  <a:lnTo>
                    <a:pt x="134" y="11"/>
                  </a:lnTo>
                  <a:lnTo>
                    <a:pt x="149" y="7"/>
                  </a:lnTo>
                  <a:lnTo>
                    <a:pt x="164" y="4"/>
                  </a:lnTo>
                  <a:lnTo>
                    <a:pt x="179" y="2"/>
                  </a:lnTo>
                  <a:lnTo>
                    <a:pt x="197" y="1"/>
                  </a:lnTo>
                  <a:lnTo>
                    <a:pt x="214" y="0"/>
                  </a:lnTo>
                  <a:lnTo>
                    <a:pt x="225" y="0"/>
                  </a:lnTo>
                  <a:lnTo>
                    <a:pt x="236" y="1"/>
                  </a:lnTo>
                  <a:lnTo>
                    <a:pt x="249" y="2"/>
                  </a:lnTo>
                  <a:lnTo>
                    <a:pt x="260" y="4"/>
                  </a:lnTo>
                  <a:lnTo>
                    <a:pt x="272" y="7"/>
                  </a:lnTo>
                  <a:lnTo>
                    <a:pt x="283" y="10"/>
                  </a:lnTo>
                  <a:lnTo>
                    <a:pt x="296" y="14"/>
                  </a:lnTo>
                  <a:lnTo>
                    <a:pt x="308" y="19"/>
                  </a:lnTo>
                  <a:lnTo>
                    <a:pt x="319" y="24"/>
                  </a:lnTo>
                  <a:lnTo>
                    <a:pt x="330" y="31"/>
                  </a:lnTo>
                  <a:lnTo>
                    <a:pt x="342" y="38"/>
                  </a:lnTo>
                  <a:lnTo>
                    <a:pt x="352" y="47"/>
                  </a:lnTo>
                  <a:lnTo>
                    <a:pt x="362" y="56"/>
                  </a:lnTo>
                  <a:lnTo>
                    <a:pt x="371" y="68"/>
                  </a:lnTo>
                  <a:lnTo>
                    <a:pt x="381" y="79"/>
                  </a:lnTo>
                  <a:lnTo>
                    <a:pt x="389" y="92"/>
                  </a:lnTo>
                  <a:lnTo>
                    <a:pt x="397" y="107"/>
                  </a:lnTo>
                  <a:lnTo>
                    <a:pt x="404" y="122"/>
                  </a:lnTo>
                  <a:lnTo>
                    <a:pt x="409" y="139"/>
                  </a:lnTo>
                  <a:lnTo>
                    <a:pt x="414" y="158"/>
                  </a:lnTo>
                  <a:lnTo>
                    <a:pt x="418" y="177"/>
                  </a:lnTo>
                  <a:lnTo>
                    <a:pt x="421" y="199"/>
                  </a:lnTo>
                  <a:lnTo>
                    <a:pt x="423" y="222"/>
                  </a:lnTo>
                  <a:lnTo>
                    <a:pt x="423" y="247"/>
                  </a:lnTo>
                  <a:lnTo>
                    <a:pt x="423" y="267"/>
                  </a:lnTo>
                  <a:lnTo>
                    <a:pt x="117" y="267"/>
                  </a:lnTo>
                  <a:lnTo>
                    <a:pt x="118" y="277"/>
                  </a:lnTo>
                  <a:lnTo>
                    <a:pt x="120" y="288"/>
                  </a:lnTo>
                  <a:lnTo>
                    <a:pt x="122" y="299"/>
                  </a:lnTo>
                  <a:lnTo>
                    <a:pt x="125" y="311"/>
                  </a:lnTo>
                  <a:lnTo>
                    <a:pt x="129" y="323"/>
                  </a:lnTo>
                  <a:lnTo>
                    <a:pt x="135" y="335"/>
                  </a:lnTo>
                  <a:lnTo>
                    <a:pt x="144" y="346"/>
                  </a:lnTo>
                  <a:lnTo>
                    <a:pt x="154" y="356"/>
                  </a:lnTo>
                  <a:lnTo>
                    <a:pt x="160" y="360"/>
                  </a:lnTo>
                  <a:lnTo>
                    <a:pt x="166" y="364"/>
                  </a:lnTo>
                  <a:lnTo>
                    <a:pt x="173" y="368"/>
                  </a:lnTo>
                  <a:lnTo>
                    <a:pt x="182" y="372"/>
                  </a:lnTo>
                  <a:lnTo>
                    <a:pt x="191" y="374"/>
                  </a:lnTo>
                  <a:lnTo>
                    <a:pt x="201" y="376"/>
                  </a:lnTo>
                  <a:lnTo>
                    <a:pt x="211" y="377"/>
                  </a:lnTo>
                  <a:lnTo>
                    <a:pt x="222" y="377"/>
                  </a:lnTo>
                  <a:lnTo>
                    <a:pt x="234" y="376"/>
                  </a:lnTo>
                  <a:lnTo>
                    <a:pt x="247" y="374"/>
                  </a:lnTo>
                  <a:lnTo>
                    <a:pt x="258" y="369"/>
                  </a:lnTo>
                  <a:lnTo>
                    <a:pt x="269" y="364"/>
                  </a:lnTo>
                  <a:lnTo>
                    <a:pt x="274" y="361"/>
                  </a:lnTo>
                  <a:lnTo>
                    <a:pt x="278" y="357"/>
                  </a:lnTo>
                  <a:lnTo>
                    <a:pt x="282" y="353"/>
                  </a:lnTo>
                  <a:lnTo>
                    <a:pt x="287" y="349"/>
                  </a:lnTo>
                  <a:lnTo>
                    <a:pt x="291" y="345"/>
                  </a:lnTo>
                  <a:lnTo>
                    <a:pt x="294" y="340"/>
                  </a:lnTo>
                  <a:lnTo>
                    <a:pt x="296" y="334"/>
                  </a:lnTo>
                  <a:lnTo>
                    <a:pt x="298" y="329"/>
                  </a:lnTo>
                  <a:close/>
                  <a:moveTo>
                    <a:pt x="121" y="191"/>
                  </a:moveTo>
                  <a:lnTo>
                    <a:pt x="303" y="191"/>
                  </a:lnTo>
                  <a:lnTo>
                    <a:pt x="301" y="178"/>
                  </a:lnTo>
                  <a:lnTo>
                    <a:pt x="299" y="167"/>
                  </a:lnTo>
                  <a:lnTo>
                    <a:pt x="295" y="156"/>
                  </a:lnTo>
                  <a:lnTo>
                    <a:pt x="292" y="145"/>
                  </a:lnTo>
                  <a:lnTo>
                    <a:pt x="287" y="137"/>
                  </a:lnTo>
                  <a:lnTo>
                    <a:pt x="281" y="129"/>
                  </a:lnTo>
                  <a:lnTo>
                    <a:pt x="275" y="123"/>
                  </a:lnTo>
                  <a:lnTo>
                    <a:pt x="269" y="117"/>
                  </a:lnTo>
                  <a:lnTo>
                    <a:pt x="262" y="112"/>
                  </a:lnTo>
                  <a:lnTo>
                    <a:pt x="256" y="108"/>
                  </a:lnTo>
                  <a:lnTo>
                    <a:pt x="249" y="104"/>
                  </a:lnTo>
                  <a:lnTo>
                    <a:pt x="242" y="101"/>
                  </a:lnTo>
                  <a:lnTo>
                    <a:pt x="234" y="99"/>
                  </a:lnTo>
                  <a:lnTo>
                    <a:pt x="227" y="97"/>
                  </a:lnTo>
                  <a:lnTo>
                    <a:pt x="220" y="97"/>
                  </a:lnTo>
                  <a:lnTo>
                    <a:pt x="212" y="97"/>
                  </a:lnTo>
                  <a:lnTo>
                    <a:pt x="202" y="97"/>
                  </a:lnTo>
                  <a:lnTo>
                    <a:pt x="193" y="98"/>
                  </a:lnTo>
                  <a:lnTo>
                    <a:pt x="183" y="100"/>
                  </a:lnTo>
                  <a:lnTo>
                    <a:pt x="175" y="103"/>
                  </a:lnTo>
                  <a:lnTo>
                    <a:pt x="168" y="107"/>
                  </a:lnTo>
                  <a:lnTo>
                    <a:pt x="161" y="111"/>
                  </a:lnTo>
                  <a:lnTo>
                    <a:pt x="154" y="116"/>
                  </a:lnTo>
                  <a:lnTo>
                    <a:pt x="149" y="122"/>
                  </a:lnTo>
                  <a:lnTo>
                    <a:pt x="143" y="128"/>
                  </a:lnTo>
                  <a:lnTo>
                    <a:pt x="138" y="135"/>
                  </a:lnTo>
                  <a:lnTo>
                    <a:pt x="133" y="143"/>
                  </a:lnTo>
                  <a:lnTo>
                    <a:pt x="130" y="152"/>
                  </a:lnTo>
                  <a:lnTo>
                    <a:pt x="127" y="161"/>
                  </a:lnTo>
                  <a:lnTo>
                    <a:pt x="124" y="170"/>
                  </a:lnTo>
                  <a:lnTo>
                    <a:pt x="122" y="180"/>
                  </a:lnTo>
                  <a:lnTo>
                    <a:pt x="121" y="19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6" name="Freeform 22"/>
            <p:cNvSpPr>
              <a:spLocks/>
            </p:cNvSpPr>
            <p:nvPr userDrawn="1"/>
          </p:nvSpPr>
          <p:spPr bwMode="auto">
            <a:xfrm>
              <a:off x="7877176" y="6561138"/>
              <a:ext cx="65088" cy="112712"/>
            </a:xfrm>
            <a:custGeom>
              <a:avLst/>
              <a:gdLst/>
              <a:ahLst/>
              <a:cxnLst>
                <a:cxn ang="0">
                  <a:pos x="0" y="861"/>
                </a:cxn>
                <a:cxn ang="0">
                  <a:pos x="0" y="22"/>
                </a:cxn>
                <a:cxn ang="0">
                  <a:pos x="211" y="22"/>
                </a:cxn>
                <a:cxn ang="0">
                  <a:pos x="211" y="167"/>
                </a:cxn>
                <a:cxn ang="0">
                  <a:pos x="214" y="167"/>
                </a:cxn>
                <a:cxn ang="0">
                  <a:pos x="223" y="150"/>
                </a:cxn>
                <a:cxn ang="0">
                  <a:pos x="231" y="135"/>
                </a:cxn>
                <a:cxn ang="0">
                  <a:pos x="241" y="120"/>
                </a:cxn>
                <a:cxn ang="0">
                  <a:pos x="250" y="105"/>
                </a:cxn>
                <a:cxn ang="0">
                  <a:pos x="261" y="91"/>
                </a:cxn>
                <a:cxn ang="0">
                  <a:pos x="272" y="77"/>
                </a:cxn>
                <a:cxn ang="0">
                  <a:pos x="284" y="65"/>
                </a:cxn>
                <a:cxn ang="0">
                  <a:pos x="296" y="51"/>
                </a:cxn>
                <a:cxn ang="0">
                  <a:pos x="302" y="45"/>
                </a:cxn>
                <a:cxn ang="0">
                  <a:pos x="309" y="40"/>
                </a:cxn>
                <a:cxn ang="0">
                  <a:pos x="317" y="35"/>
                </a:cxn>
                <a:cxn ang="0">
                  <a:pos x="324" y="30"/>
                </a:cxn>
                <a:cxn ang="0">
                  <a:pos x="340" y="22"/>
                </a:cxn>
                <a:cxn ang="0">
                  <a:pos x="358" y="14"/>
                </a:cxn>
                <a:cxn ang="0">
                  <a:pos x="377" y="8"/>
                </a:cxn>
                <a:cxn ang="0">
                  <a:pos x="398" y="4"/>
                </a:cxn>
                <a:cxn ang="0">
                  <a:pos x="420" y="1"/>
                </a:cxn>
                <a:cxn ang="0">
                  <a:pos x="444" y="0"/>
                </a:cxn>
                <a:cxn ang="0">
                  <a:pos x="454" y="0"/>
                </a:cxn>
                <a:cxn ang="0">
                  <a:pos x="466" y="1"/>
                </a:cxn>
                <a:cxn ang="0">
                  <a:pos x="476" y="2"/>
                </a:cxn>
                <a:cxn ang="0">
                  <a:pos x="486" y="3"/>
                </a:cxn>
                <a:cxn ang="0">
                  <a:pos x="486" y="227"/>
                </a:cxn>
                <a:cxn ang="0">
                  <a:pos x="471" y="225"/>
                </a:cxn>
                <a:cxn ang="0">
                  <a:pos x="456" y="224"/>
                </a:cxn>
                <a:cxn ang="0">
                  <a:pos x="440" y="224"/>
                </a:cxn>
                <a:cxn ang="0">
                  <a:pos x="424" y="224"/>
                </a:cxn>
                <a:cxn ang="0">
                  <a:pos x="403" y="224"/>
                </a:cxn>
                <a:cxn ang="0">
                  <a:pos x="384" y="226"/>
                </a:cxn>
                <a:cxn ang="0">
                  <a:pos x="366" y="228"/>
                </a:cxn>
                <a:cxn ang="0">
                  <a:pos x="349" y="232"/>
                </a:cxn>
                <a:cxn ang="0">
                  <a:pos x="333" y="236"/>
                </a:cxn>
                <a:cxn ang="0">
                  <a:pos x="320" y="242"/>
                </a:cxn>
                <a:cxn ang="0">
                  <a:pos x="306" y="248"/>
                </a:cxn>
                <a:cxn ang="0">
                  <a:pos x="295" y="255"/>
                </a:cxn>
                <a:cxn ang="0">
                  <a:pos x="284" y="263"/>
                </a:cxn>
                <a:cxn ang="0">
                  <a:pos x="275" y="271"/>
                </a:cxn>
                <a:cxn ang="0">
                  <a:pos x="266" y="279"/>
                </a:cxn>
                <a:cxn ang="0">
                  <a:pos x="257" y="289"/>
                </a:cxn>
                <a:cxn ang="0">
                  <a:pos x="250" y="299"/>
                </a:cxn>
                <a:cxn ang="0">
                  <a:pos x="244" y="309"/>
                </a:cxn>
                <a:cxn ang="0">
                  <a:pos x="239" y="319"/>
                </a:cxn>
                <a:cxn ang="0">
                  <a:pos x="235" y="331"/>
                </a:cxn>
                <a:cxn ang="0">
                  <a:pos x="232" y="342"/>
                </a:cxn>
                <a:cxn ang="0">
                  <a:pos x="229" y="354"/>
                </a:cxn>
                <a:cxn ang="0">
                  <a:pos x="226" y="365"/>
                </a:cxn>
                <a:cxn ang="0">
                  <a:pos x="224" y="377"/>
                </a:cxn>
                <a:cxn ang="0">
                  <a:pos x="222" y="389"/>
                </a:cxn>
                <a:cxn ang="0">
                  <a:pos x="221" y="400"/>
                </a:cxn>
                <a:cxn ang="0">
                  <a:pos x="221" y="412"/>
                </a:cxn>
                <a:cxn ang="0">
                  <a:pos x="221" y="424"/>
                </a:cxn>
                <a:cxn ang="0">
                  <a:pos x="221" y="861"/>
                </a:cxn>
                <a:cxn ang="0">
                  <a:pos x="0" y="861"/>
                </a:cxn>
              </a:cxnLst>
              <a:rect l="0" t="0" r="r" b="b"/>
              <a:pathLst>
                <a:path w="486" h="861">
                  <a:moveTo>
                    <a:pt x="0" y="861"/>
                  </a:moveTo>
                  <a:lnTo>
                    <a:pt x="0" y="22"/>
                  </a:lnTo>
                  <a:lnTo>
                    <a:pt x="211" y="22"/>
                  </a:lnTo>
                  <a:lnTo>
                    <a:pt x="211" y="167"/>
                  </a:lnTo>
                  <a:lnTo>
                    <a:pt x="214" y="167"/>
                  </a:lnTo>
                  <a:lnTo>
                    <a:pt x="223" y="150"/>
                  </a:lnTo>
                  <a:lnTo>
                    <a:pt x="231" y="135"/>
                  </a:lnTo>
                  <a:lnTo>
                    <a:pt x="241" y="120"/>
                  </a:lnTo>
                  <a:lnTo>
                    <a:pt x="250" y="105"/>
                  </a:lnTo>
                  <a:lnTo>
                    <a:pt x="261" y="91"/>
                  </a:lnTo>
                  <a:lnTo>
                    <a:pt x="272" y="77"/>
                  </a:lnTo>
                  <a:lnTo>
                    <a:pt x="284" y="65"/>
                  </a:lnTo>
                  <a:lnTo>
                    <a:pt x="296" y="51"/>
                  </a:lnTo>
                  <a:lnTo>
                    <a:pt x="302" y="45"/>
                  </a:lnTo>
                  <a:lnTo>
                    <a:pt x="309" y="40"/>
                  </a:lnTo>
                  <a:lnTo>
                    <a:pt x="317" y="35"/>
                  </a:lnTo>
                  <a:lnTo>
                    <a:pt x="324" y="30"/>
                  </a:lnTo>
                  <a:lnTo>
                    <a:pt x="340" y="22"/>
                  </a:lnTo>
                  <a:lnTo>
                    <a:pt x="358" y="14"/>
                  </a:lnTo>
                  <a:lnTo>
                    <a:pt x="377" y="8"/>
                  </a:lnTo>
                  <a:lnTo>
                    <a:pt x="398" y="4"/>
                  </a:lnTo>
                  <a:lnTo>
                    <a:pt x="420" y="1"/>
                  </a:lnTo>
                  <a:lnTo>
                    <a:pt x="444" y="0"/>
                  </a:lnTo>
                  <a:lnTo>
                    <a:pt x="454" y="0"/>
                  </a:lnTo>
                  <a:lnTo>
                    <a:pt x="466" y="1"/>
                  </a:lnTo>
                  <a:lnTo>
                    <a:pt x="476" y="2"/>
                  </a:lnTo>
                  <a:lnTo>
                    <a:pt x="486" y="3"/>
                  </a:lnTo>
                  <a:lnTo>
                    <a:pt x="486" y="227"/>
                  </a:lnTo>
                  <a:lnTo>
                    <a:pt x="471" y="225"/>
                  </a:lnTo>
                  <a:lnTo>
                    <a:pt x="456" y="224"/>
                  </a:lnTo>
                  <a:lnTo>
                    <a:pt x="440" y="224"/>
                  </a:lnTo>
                  <a:lnTo>
                    <a:pt x="424" y="224"/>
                  </a:lnTo>
                  <a:lnTo>
                    <a:pt x="403" y="224"/>
                  </a:lnTo>
                  <a:lnTo>
                    <a:pt x="384" y="226"/>
                  </a:lnTo>
                  <a:lnTo>
                    <a:pt x="366" y="228"/>
                  </a:lnTo>
                  <a:lnTo>
                    <a:pt x="349" y="232"/>
                  </a:lnTo>
                  <a:lnTo>
                    <a:pt x="333" y="236"/>
                  </a:lnTo>
                  <a:lnTo>
                    <a:pt x="320" y="242"/>
                  </a:lnTo>
                  <a:lnTo>
                    <a:pt x="306" y="248"/>
                  </a:lnTo>
                  <a:lnTo>
                    <a:pt x="295" y="255"/>
                  </a:lnTo>
                  <a:lnTo>
                    <a:pt x="284" y="263"/>
                  </a:lnTo>
                  <a:lnTo>
                    <a:pt x="275" y="271"/>
                  </a:lnTo>
                  <a:lnTo>
                    <a:pt x="266" y="279"/>
                  </a:lnTo>
                  <a:lnTo>
                    <a:pt x="257" y="289"/>
                  </a:lnTo>
                  <a:lnTo>
                    <a:pt x="250" y="299"/>
                  </a:lnTo>
                  <a:lnTo>
                    <a:pt x="244" y="309"/>
                  </a:lnTo>
                  <a:lnTo>
                    <a:pt x="239" y="319"/>
                  </a:lnTo>
                  <a:lnTo>
                    <a:pt x="235" y="331"/>
                  </a:lnTo>
                  <a:lnTo>
                    <a:pt x="232" y="342"/>
                  </a:lnTo>
                  <a:lnTo>
                    <a:pt x="229" y="354"/>
                  </a:lnTo>
                  <a:lnTo>
                    <a:pt x="226" y="365"/>
                  </a:lnTo>
                  <a:lnTo>
                    <a:pt x="224" y="377"/>
                  </a:lnTo>
                  <a:lnTo>
                    <a:pt x="222" y="389"/>
                  </a:lnTo>
                  <a:lnTo>
                    <a:pt x="221" y="400"/>
                  </a:lnTo>
                  <a:lnTo>
                    <a:pt x="221" y="412"/>
                  </a:lnTo>
                  <a:lnTo>
                    <a:pt x="221" y="424"/>
                  </a:lnTo>
                  <a:lnTo>
                    <a:pt x="221" y="861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7" name="Freeform 23"/>
            <p:cNvSpPr>
              <a:spLocks noEditPoints="1"/>
            </p:cNvSpPr>
            <p:nvPr userDrawn="1"/>
          </p:nvSpPr>
          <p:spPr bwMode="auto">
            <a:xfrm>
              <a:off x="7950201" y="6559550"/>
              <a:ext cx="104775" cy="117475"/>
            </a:xfrm>
            <a:custGeom>
              <a:avLst/>
              <a:gdLst/>
              <a:ahLst/>
              <a:cxnLst>
                <a:cxn ang="0">
                  <a:pos x="768" y="662"/>
                </a:cxn>
                <a:cxn ang="0">
                  <a:pos x="723" y="742"/>
                </a:cxn>
                <a:cxn ang="0">
                  <a:pos x="665" y="801"/>
                </a:cxn>
                <a:cxn ang="0">
                  <a:pos x="599" y="843"/>
                </a:cxn>
                <a:cxn ang="0">
                  <a:pos x="527" y="869"/>
                </a:cxn>
                <a:cxn ang="0">
                  <a:pos x="453" y="881"/>
                </a:cxn>
                <a:cxn ang="0">
                  <a:pos x="359" y="880"/>
                </a:cxn>
                <a:cxn ang="0">
                  <a:pos x="252" y="859"/>
                </a:cxn>
                <a:cxn ang="0">
                  <a:pos x="180" y="829"/>
                </a:cxn>
                <a:cxn ang="0">
                  <a:pos x="138" y="800"/>
                </a:cxn>
                <a:cxn ang="0">
                  <a:pos x="102" y="763"/>
                </a:cxn>
                <a:cxn ang="0">
                  <a:pos x="55" y="696"/>
                </a:cxn>
                <a:cxn ang="0">
                  <a:pos x="31" y="642"/>
                </a:cxn>
                <a:cxn ang="0">
                  <a:pos x="14" y="578"/>
                </a:cxn>
                <a:cxn ang="0">
                  <a:pos x="0" y="424"/>
                </a:cxn>
                <a:cxn ang="0">
                  <a:pos x="11" y="315"/>
                </a:cxn>
                <a:cxn ang="0">
                  <a:pos x="30" y="246"/>
                </a:cxn>
                <a:cxn ang="0">
                  <a:pos x="63" y="174"/>
                </a:cxn>
                <a:cxn ang="0">
                  <a:pos x="113" y="107"/>
                </a:cxn>
                <a:cxn ang="0">
                  <a:pos x="183" y="52"/>
                </a:cxn>
                <a:cxn ang="0">
                  <a:pos x="227" y="30"/>
                </a:cxn>
                <a:cxn ang="0">
                  <a:pos x="337" y="4"/>
                </a:cxn>
                <a:cxn ang="0">
                  <a:pos x="444" y="1"/>
                </a:cxn>
                <a:cxn ang="0">
                  <a:pos x="532" y="18"/>
                </a:cxn>
                <a:cxn ang="0">
                  <a:pos x="598" y="45"/>
                </a:cxn>
                <a:cxn ang="0">
                  <a:pos x="640" y="71"/>
                </a:cxn>
                <a:cxn ang="0">
                  <a:pos x="696" y="126"/>
                </a:cxn>
                <a:cxn ang="0">
                  <a:pos x="744" y="198"/>
                </a:cxn>
                <a:cxn ang="0">
                  <a:pos x="768" y="260"/>
                </a:cxn>
                <a:cxn ang="0">
                  <a:pos x="784" y="333"/>
                </a:cxn>
                <a:cxn ang="0">
                  <a:pos x="794" y="461"/>
                </a:cxn>
                <a:cxn ang="0">
                  <a:pos x="224" y="538"/>
                </a:cxn>
                <a:cxn ang="0">
                  <a:pos x="243" y="606"/>
                </a:cxn>
                <a:cxn ang="0">
                  <a:pos x="269" y="648"/>
                </a:cxn>
                <a:cxn ang="0">
                  <a:pos x="311" y="683"/>
                </a:cxn>
                <a:cxn ang="0">
                  <a:pos x="375" y="703"/>
                </a:cxn>
                <a:cxn ang="0">
                  <a:pos x="440" y="705"/>
                </a:cxn>
                <a:cxn ang="0">
                  <a:pos x="484" y="693"/>
                </a:cxn>
                <a:cxn ang="0">
                  <a:pos x="523" y="670"/>
                </a:cxn>
                <a:cxn ang="0">
                  <a:pos x="549" y="635"/>
                </a:cxn>
                <a:cxn ang="0">
                  <a:pos x="226" y="358"/>
                </a:cxn>
                <a:cxn ang="0">
                  <a:pos x="553" y="292"/>
                </a:cxn>
                <a:cxn ang="0">
                  <a:pos x="523" y="235"/>
                </a:cxn>
                <a:cxn ang="0">
                  <a:pos x="492" y="210"/>
                </a:cxn>
                <a:cxn ang="0">
                  <a:pos x="439" y="185"/>
                </a:cxn>
                <a:cxn ang="0">
                  <a:pos x="378" y="182"/>
                </a:cxn>
                <a:cxn ang="0">
                  <a:pos x="314" y="200"/>
                </a:cxn>
                <a:cxn ang="0">
                  <a:pos x="267" y="240"/>
                </a:cxn>
                <a:cxn ang="0">
                  <a:pos x="238" y="300"/>
                </a:cxn>
              </a:cxnLst>
              <a:rect l="0" t="0" r="r" b="b"/>
              <a:pathLst>
                <a:path w="794" h="883">
                  <a:moveTo>
                    <a:pt x="558" y="615"/>
                  </a:moveTo>
                  <a:lnTo>
                    <a:pt x="785" y="615"/>
                  </a:lnTo>
                  <a:lnTo>
                    <a:pt x="777" y="639"/>
                  </a:lnTo>
                  <a:lnTo>
                    <a:pt x="768" y="662"/>
                  </a:lnTo>
                  <a:lnTo>
                    <a:pt x="758" y="685"/>
                  </a:lnTo>
                  <a:lnTo>
                    <a:pt x="747" y="705"/>
                  </a:lnTo>
                  <a:lnTo>
                    <a:pt x="736" y="723"/>
                  </a:lnTo>
                  <a:lnTo>
                    <a:pt x="723" y="742"/>
                  </a:lnTo>
                  <a:lnTo>
                    <a:pt x="709" y="758"/>
                  </a:lnTo>
                  <a:lnTo>
                    <a:pt x="695" y="774"/>
                  </a:lnTo>
                  <a:lnTo>
                    <a:pt x="681" y="788"/>
                  </a:lnTo>
                  <a:lnTo>
                    <a:pt x="665" y="801"/>
                  </a:lnTo>
                  <a:lnTo>
                    <a:pt x="649" y="813"/>
                  </a:lnTo>
                  <a:lnTo>
                    <a:pt x="633" y="825"/>
                  </a:lnTo>
                  <a:lnTo>
                    <a:pt x="615" y="834"/>
                  </a:lnTo>
                  <a:lnTo>
                    <a:pt x="599" y="843"/>
                  </a:lnTo>
                  <a:lnTo>
                    <a:pt x="581" y="851"/>
                  </a:lnTo>
                  <a:lnTo>
                    <a:pt x="562" y="857"/>
                  </a:lnTo>
                  <a:lnTo>
                    <a:pt x="545" y="864"/>
                  </a:lnTo>
                  <a:lnTo>
                    <a:pt x="527" y="869"/>
                  </a:lnTo>
                  <a:lnTo>
                    <a:pt x="508" y="873"/>
                  </a:lnTo>
                  <a:lnTo>
                    <a:pt x="490" y="877"/>
                  </a:lnTo>
                  <a:lnTo>
                    <a:pt x="471" y="880"/>
                  </a:lnTo>
                  <a:lnTo>
                    <a:pt x="453" y="881"/>
                  </a:lnTo>
                  <a:lnTo>
                    <a:pt x="435" y="882"/>
                  </a:lnTo>
                  <a:lnTo>
                    <a:pt x="416" y="883"/>
                  </a:lnTo>
                  <a:lnTo>
                    <a:pt x="388" y="882"/>
                  </a:lnTo>
                  <a:lnTo>
                    <a:pt x="359" y="880"/>
                  </a:lnTo>
                  <a:lnTo>
                    <a:pt x="330" y="877"/>
                  </a:lnTo>
                  <a:lnTo>
                    <a:pt x="304" y="873"/>
                  </a:lnTo>
                  <a:lnTo>
                    <a:pt x="277" y="867"/>
                  </a:lnTo>
                  <a:lnTo>
                    <a:pt x="252" y="859"/>
                  </a:lnTo>
                  <a:lnTo>
                    <a:pt x="227" y="850"/>
                  </a:lnTo>
                  <a:lnTo>
                    <a:pt x="204" y="840"/>
                  </a:lnTo>
                  <a:lnTo>
                    <a:pt x="192" y="835"/>
                  </a:lnTo>
                  <a:lnTo>
                    <a:pt x="180" y="829"/>
                  </a:lnTo>
                  <a:lnTo>
                    <a:pt x="170" y="823"/>
                  </a:lnTo>
                  <a:lnTo>
                    <a:pt x="159" y="815"/>
                  </a:lnTo>
                  <a:lnTo>
                    <a:pt x="149" y="807"/>
                  </a:lnTo>
                  <a:lnTo>
                    <a:pt x="138" y="800"/>
                  </a:lnTo>
                  <a:lnTo>
                    <a:pt x="129" y="792"/>
                  </a:lnTo>
                  <a:lnTo>
                    <a:pt x="119" y="783"/>
                  </a:lnTo>
                  <a:lnTo>
                    <a:pt x="111" y="774"/>
                  </a:lnTo>
                  <a:lnTo>
                    <a:pt x="102" y="763"/>
                  </a:lnTo>
                  <a:lnTo>
                    <a:pt x="93" y="754"/>
                  </a:lnTo>
                  <a:lnTo>
                    <a:pt x="85" y="743"/>
                  </a:lnTo>
                  <a:lnTo>
                    <a:pt x="69" y="720"/>
                  </a:lnTo>
                  <a:lnTo>
                    <a:pt x="55" y="696"/>
                  </a:lnTo>
                  <a:lnTo>
                    <a:pt x="49" y="683"/>
                  </a:lnTo>
                  <a:lnTo>
                    <a:pt x="42" y="670"/>
                  </a:lnTo>
                  <a:lnTo>
                    <a:pt x="36" y="656"/>
                  </a:lnTo>
                  <a:lnTo>
                    <a:pt x="31" y="642"/>
                  </a:lnTo>
                  <a:lnTo>
                    <a:pt x="26" y="626"/>
                  </a:lnTo>
                  <a:lnTo>
                    <a:pt x="22" y="611"/>
                  </a:lnTo>
                  <a:lnTo>
                    <a:pt x="18" y="594"/>
                  </a:lnTo>
                  <a:lnTo>
                    <a:pt x="14" y="578"/>
                  </a:lnTo>
                  <a:lnTo>
                    <a:pt x="8" y="542"/>
                  </a:lnTo>
                  <a:lnTo>
                    <a:pt x="4" y="505"/>
                  </a:lnTo>
                  <a:lnTo>
                    <a:pt x="1" y="466"/>
                  </a:lnTo>
                  <a:lnTo>
                    <a:pt x="0" y="424"/>
                  </a:lnTo>
                  <a:lnTo>
                    <a:pt x="0" y="402"/>
                  </a:lnTo>
                  <a:lnTo>
                    <a:pt x="2" y="377"/>
                  </a:lnTo>
                  <a:lnTo>
                    <a:pt x="6" y="348"/>
                  </a:lnTo>
                  <a:lnTo>
                    <a:pt x="11" y="315"/>
                  </a:lnTo>
                  <a:lnTo>
                    <a:pt x="14" y="298"/>
                  </a:lnTo>
                  <a:lnTo>
                    <a:pt x="19" y="280"/>
                  </a:lnTo>
                  <a:lnTo>
                    <a:pt x="24" y="263"/>
                  </a:lnTo>
                  <a:lnTo>
                    <a:pt x="30" y="246"/>
                  </a:lnTo>
                  <a:lnTo>
                    <a:pt x="36" y="227"/>
                  </a:lnTo>
                  <a:lnTo>
                    <a:pt x="44" y="210"/>
                  </a:lnTo>
                  <a:lnTo>
                    <a:pt x="53" y="192"/>
                  </a:lnTo>
                  <a:lnTo>
                    <a:pt x="63" y="174"/>
                  </a:lnTo>
                  <a:lnTo>
                    <a:pt x="73" y="157"/>
                  </a:lnTo>
                  <a:lnTo>
                    <a:pt x="85" y="139"/>
                  </a:lnTo>
                  <a:lnTo>
                    <a:pt x="99" y="123"/>
                  </a:lnTo>
                  <a:lnTo>
                    <a:pt x="113" y="107"/>
                  </a:lnTo>
                  <a:lnTo>
                    <a:pt x="128" y="92"/>
                  </a:lnTo>
                  <a:lnTo>
                    <a:pt x="146" y="78"/>
                  </a:lnTo>
                  <a:lnTo>
                    <a:pt x="164" y="64"/>
                  </a:lnTo>
                  <a:lnTo>
                    <a:pt x="183" y="52"/>
                  </a:lnTo>
                  <a:lnTo>
                    <a:pt x="194" y="46"/>
                  </a:lnTo>
                  <a:lnTo>
                    <a:pt x="205" y="40"/>
                  </a:lnTo>
                  <a:lnTo>
                    <a:pt x="216" y="35"/>
                  </a:lnTo>
                  <a:lnTo>
                    <a:pt x="227" y="30"/>
                  </a:lnTo>
                  <a:lnTo>
                    <a:pt x="252" y="21"/>
                  </a:lnTo>
                  <a:lnTo>
                    <a:pt x="278" y="14"/>
                  </a:lnTo>
                  <a:lnTo>
                    <a:pt x="306" y="8"/>
                  </a:lnTo>
                  <a:lnTo>
                    <a:pt x="337" y="4"/>
                  </a:lnTo>
                  <a:lnTo>
                    <a:pt x="367" y="1"/>
                  </a:lnTo>
                  <a:lnTo>
                    <a:pt x="401" y="0"/>
                  </a:lnTo>
                  <a:lnTo>
                    <a:pt x="422" y="0"/>
                  </a:lnTo>
                  <a:lnTo>
                    <a:pt x="444" y="1"/>
                  </a:lnTo>
                  <a:lnTo>
                    <a:pt x="465" y="4"/>
                  </a:lnTo>
                  <a:lnTo>
                    <a:pt x="488" y="7"/>
                  </a:lnTo>
                  <a:lnTo>
                    <a:pt x="509" y="12"/>
                  </a:lnTo>
                  <a:lnTo>
                    <a:pt x="532" y="18"/>
                  </a:lnTo>
                  <a:lnTo>
                    <a:pt x="554" y="26"/>
                  </a:lnTo>
                  <a:lnTo>
                    <a:pt x="577" y="35"/>
                  </a:lnTo>
                  <a:lnTo>
                    <a:pt x="588" y="39"/>
                  </a:lnTo>
                  <a:lnTo>
                    <a:pt x="598" y="45"/>
                  </a:lnTo>
                  <a:lnTo>
                    <a:pt x="609" y="50"/>
                  </a:lnTo>
                  <a:lnTo>
                    <a:pt x="620" y="56"/>
                  </a:lnTo>
                  <a:lnTo>
                    <a:pt x="630" y="63"/>
                  </a:lnTo>
                  <a:lnTo>
                    <a:pt x="640" y="71"/>
                  </a:lnTo>
                  <a:lnTo>
                    <a:pt x="650" y="79"/>
                  </a:lnTo>
                  <a:lnTo>
                    <a:pt x="659" y="87"/>
                  </a:lnTo>
                  <a:lnTo>
                    <a:pt x="679" y="105"/>
                  </a:lnTo>
                  <a:lnTo>
                    <a:pt x="696" y="126"/>
                  </a:lnTo>
                  <a:lnTo>
                    <a:pt x="714" y="147"/>
                  </a:lnTo>
                  <a:lnTo>
                    <a:pt x="729" y="172"/>
                  </a:lnTo>
                  <a:lnTo>
                    <a:pt x="737" y="184"/>
                  </a:lnTo>
                  <a:lnTo>
                    <a:pt x="744" y="198"/>
                  </a:lnTo>
                  <a:lnTo>
                    <a:pt x="750" y="213"/>
                  </a:lnTo>
                  <a:lnTo>
                    <a:pt x="756" y="227"/>
                  </a:lnTo>
                  <a:lnTo>
                    <a:pt x="763" y="244"/>
                  </a:lnTo>
                  <a:lnTo>
                    <a:pt x="768" y="260"/>
                  </a:lnTo>
                  <a:lnTo>
                    <a:pt x="773" y="276"/>
                  </a:lnTo>
                  <a:lnTo>
                    <a:pt x="777" y="295"/>
                  </a:lnTo>
                  <a:lnTo>
                    <a:pt x="781" y="313"/>
                  </a:lnTo>
                  <a:lnTo>
                    <a:pt x="784" y="333"/>
                  </a:lnTo>
                  <a:lnTo>
                    <a:pt x="787" y="352"/>
                  </a:lnTo>
                  <a:lnTo>
                    <a:pt x="789" y="372"/>
                  </a:lnTo>
                  <a:lnTo>
                    <a:pt x="793" y="415"/>
                  </a:lnTo>
                  <a:lnTo>
                    <a:pt x="794" y="461"/>
                  </a:lnTo>
                  <a:lnTo>
                    <a:pt x="794" y="501"/>
                  </a:lnTo>
                  <a:lnTo>
                    <a:pt x="220" y="501"/>
                  </a:lnTo>
                  <a:lnTo>
                    <a:pt x="221" y="519"/>
                  </a:lnTo>
                  <a:lnTo>
                    <a:pt x="224" y="538"/>
                  </a:lnTo>
                  <a:lnTo>
                    <a:pt x="228" y="560"/>
                  </a:lnTo>
                  <a:lnTo>
                    <a:pt x="234" y="582"/>
                  </a:lnTo>
                  <a:lnTo>
                    <a:pt x="238" y="594"/>
                  </a:lnTo>
                  <a:lnTo>
                    <a:pt x="243" y="606"/>
                  </a:lnTo>
                  <a:lnTo>
                    <a:pt x="248" y="617"/>
                  </a:lnTo>
                  <a:lnTo>
                    <a:pt x="254" y="627"/>
                  </a:lnTo>
                  <a:lnTo>
                    <a:pt x="261" y="637"/>
                  </a:lnTo>
                  <a:lnTo>
                    <a:pt x="269" y="648"/>
                  </a:lnTo>
                  <a:lnTo>
                    <a:pt x="278" y="658"/>
                  </a:lnTo>
                  <a:lnTo>
                    <a:pt x="288" y="667"/>
                  </a:lnTo>
                  <a:lnTo>
                    <a:pt x="299" y="675"/>
                  </a:lnTo>
                  <a:lnTo>
                    <a:pt x="311" y="683"/>
                  </a:lnTo>
                  <a:lnTo>
                    <a:pt x="325" y="690"/>
                  </a:lnTo>
                  <a:lnTo>
                    <a:pt x="341" y="696"/>
                  </a:lnTo>
                  <a:lnTo>
                    <a:pt x="357" y="700"/>
                  </a:lnTo>
                  <a:lnTo>
                    <a:pt x="375" y="703"/>
                  </a:lnTo>
                  <a:lnTo>
                    <a:pt x="396" y="705"/>
                  </a:lnTo>
                  <a:lnTo>
                    <a:pt x="416" y="706"/>
                  </a:lnTo>
                  <a:lnTo>
                    <a:pt x="429" y="706"/>
                  </a:lnTo>
                  <a:lnTo>
                    <a:pt x="440" y="705"/>
                  </a:lnTo>
                  <a:lnTo>
                    <a:pt x="451" y="703"/>
                  </a:lnTo>
                  <a:lnTo>
                    <a:pt x="462" y="700"/>
                  </a:lnTo>
                  <a:lnTo>
                    <a:pt x="473" y="697"/>
                  </a:lnTo>
                  <a:lnTo>
                    <a:pt x="484" y="693"/>
                  </a:lnTo>
                  <a:lnTo>
                    <a:pt x="494" y="689"/>
                  </a:lnTo>
                  <a:lnTo>
                    <a:pt x="504" y="682"/>
                  </a:lnTo>
                  <a:lnTo>
                    <a:pt x="513" y="676"/>
                  </a:lnTo>
                  <a:lnTo>
                    <a:pt x="523" y="670"/>
                  </a:lnTo>
                  <a:lnTo>
                    <a:pt x="531" y="662"/>
                  </a:lnTo>
                  <a:lnTo>
                    <a:pt x="538" y="654"/>
                  </a:lnTo>
                  <a:lnTo>
                    <a:pt x="544" y="646"/>
                  </a:lnTo>
                  <a:lnTo>
                    <a:pt x="549" y="635"/>
                  </a:lnTo>
                  <a:lnTo>
                    <a:pt x="554" y="625"/>
                  </a:lnTo>
                  <a:lnTo>
                    <a:pt x="558" y="615"/>
                  </a:lnTo>
                  <a:lnTo>
                    <a:pt x="558" y="615"/>
                  </a:lnTo>
                  <a:close/>
                  <a:moveTo>
                    <a:pt x="226" y="358"/>
                  </a:moveTo>
                  <a:lnTo>
                    <a:pt x="567" y="358"/>
                  </a:lnTo>
                  <a:lnTo>
                    <a:pt x="564" y="334"/>
                  </a:lnTo>
                  <a:lnTo>
                    <a:pt x="559" y="311"/>
                  </a:lnTo>
                  <a:lnTo>
                    <a:pt x="553" y="292"/>
                  </a:lnTo>
                  <a:lnTo>
                    <a:pt x="546" y="273"/>
                  </a:lnTo>
                  <a:lnTo>
                    <a:pt x="537" y="257"/>
                  </a:lnTo>
                  <a:lnTo>
                    <a:pt x="528" y="241"/>
                  </a:lnTo>
                  <a:lnTo>
                    <a:pt x="523" y="235"/>
                  </a:lnTo>
                  <a:lnTo>
                    <a:pt x="516" y="229"/>
                  </a:lnTo>
                  <a:lnTo>
                    <a:pt x="511" y="224"/>
                  </a:lnTo>
                  <a:lnTo>
                    <a:pt x="504" y="219"/>
                  </a:lnTo>
                  <a:lnTo>
                    <a:pt x="492" y="210"/>
                  </a:lnTo>
                  <a:lnTo>
                    <a:pt x="479" y="202"/>
                  </a:lnTo>
                  <a:lnTo>
                    <a:pt x="465" y="195"/>
                  </a:lnTo>
                  <a:lnTo>
                    <a:pt x="452" y="189"/>
                  </a:lnTo>
                  <a:lnTo>
                    <a:pt x="439" y="185"/>
                  </a:lnTo>
                  <a:lnTo>
                    <a:pt x="425" y="183"/>
                  </a:lnTo>
                  <a:lnTo>
                    <a:pt x="411" y="181"/>
                  </a:lnTo>
                  <a:lnTo>
                    <a:pt x="398" y="181"/>
                  </a:lnTo>
                  <a:lnTo>
                    <a:pt x="378" y="182"/>
                  </a:lnTo>
                  <a:lnTo>
                    <a:pt x="361" y="184"/>
                  </a:lnTo>
                  <a:lnTo>
                    <a:pt x="345" y="188"/>
                  </a:lnTo>
                  <a:lnTo>
                    <a:pt x="328" y="193"/>
                  </a:lnTo>
                  <a:lnTo>
                    <a:pt x="314" y="200"/>
                  </a:lnTo>
                  <a:lnTo>
                    <a:pt x="301" y="208"/>
                  </a:lnTo>
                  <a:lnTo>
                    <a:pt x="289" y="217"/>
                  </a:lnTo>
                  <a:lnTo>
                    <a:pt x="277" y="228"/>
                  </a:lnTo>
                  <a:lnTo>
                    <a:pt x="267" y="240"/>
                  </a:lnTo>
                  <a:lnTo>
                    <a:pt x="259" y="254"/>
                  </a:lnTo>
                  <a:lnTo>
                    <a:pt x="251" y="268"/>
                  </a:lnTo>
                  <a:lnTo>
                    <a:pt x="244" y="283"/>
                  </a:lnTo>
                  <a:lnTo>
                    <a:pt x="238" y="300"/>
                  </a:lnTo>
                  <a:lnTo>
                    <a:pt x="232" y="318"/>
                  </a:lnTo>
                  <a:lnTo>
                    <a:pt x="229" y="338"/>
                  </a:lnTo>
                  <a:lnTo>
                    <a:pt x="226" y="35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8" name="Freeform 24"/>
            <p:cNvSpPr>
              <a:spLocks noEditPoints="1"/>
            </p:cNvSpPr>
            <p:nvPr userDrawn="1"/>
          </p:nvSpPr>
          <p:spPr bwMode="auto">
            <a:xfrm>
              <a:off x="8067676" y="6559550"/>
              <a:ext cx="103188" cy="117475"/>
            </a:xfrm>
            <a:custGeom>
              <a:avLst/>
              <a:gdLst/>
              <a:ahLst/>
              <a:cxnLst>
                <a:cxn ang="0">
                  <a:pos x="741" y="769"/>
                </a:cxn>
                <a:cxn ang="0">
                  <a:pos x="757" y="808"/>
                </a:cxn>
                <a:cxn ang="0">
                  <a:pos x="778" y="827"/>
                </a:cxn>
                <a:cxn ang="0">
                  <a:pos x="538" y="835"/>
                </a:cxn>
                <a:cxn ang="0">
                  <a:pos x="527" y="778"/>
                </a:cxn>
                <a:cxn ang="0">
                  <a:pos x="483" y="802"/>
                </a:cxn>
                <a:cxn ang="0">
                  <a:pos x="411" y="851"/>
                </a:cxn>
                <a:cxn ang="0">
                  <a:pos x="307" y="879"/>
                </a:cxn>
                <a:cxn ang="0">
                  <a:pos x="222" y="881"/>
                </a:cxn>
                <a:cxn ang="0">
                  <a:pos x="147" y="864"/>
                </a:cxn>
                <a:cxn ang="0">
                  <a:pos x="80" y="826"/>
                </a:cxn>
                <a:cxn ang="0">
                  <a:pos x="30" y="765"/>
                </a:cxn>
                <a:cxn ang="0">
                  <a:pos x="2" y="679"/>
                </a:cxn>
                <a:cxn ang="0">
                  <a:pos x="3" y="594"/>
                </a:cxn>
                <a:cxn ang="0">
                  <a:pos x="18" y="530"/>
                </a:cxn>
                <a:cxn ang="0">
                  <a:pos x="46" y="478"/>
                </a:cxn>
                <a:cxn ang="0">
                  <a:pos x="105" y="422"/>
                </a:cxn>
                <a:cxn ang="0">
                  <a:pos x="218" y="376"/>
                </a:cxn>
                <a:cxn ang="0">
                  <a:pos x="481" y="330"/>
                </a:cxn>
                <a:cxn ang="0">
                  <a:pos x="512" y="304"/>
                </a:cxn>
                <a:cxn ang="0">
                  <a:pos x="519" y="263"/>
                </a:cxn>
                <a:cxn ang="0">
                  <a:pos x="505" y="220"/>
                </a:cxn>
                <a:cxn ang="0">
                  <a:pos x="475" y="194"/>
                </a:cxn>
                <a:cxn ang="0">
                  <a:pos x="437" y="181"/>
                </a:cxn>
                <a:cxn ang="0">
                  <a:pos x="356" y="178"/>
                </a:cxn>
                <a:cxn ang="0">
                  <a:pos x="284" y="201"/>
                </a:cxn>
                <a:cxn ang="0">
                  <a:pos x="251" y="245"/>
                </a:cxn>
                <a:cxn ang="0">
                  <a:pos x="239" y="294"/>
                </a:cxn>
                <a:cxn ang="0">
                  <a:pos x="51" y="182"/>
                </a:cxn>
                <a:cxn ang="0">
                  <a:pos x="90" y="112"/>
                </a:cxn>
                <a:cxn ang="0">
                  <a:pos x="159" y="50"/>
                </a:cxn>
                <a:cxn ang="0">
                  <a:pos x="253" y="14"/>
                </a:cxn>
                <a:cxn ang="0">
                  <a:pos x="358" y="1"/>
                </a:cxn>
                <a:cxn ang="0">
                  <a:pos x="450" y="2"/>
                </a:cxn>
                <a:cxn ang="0">
                  <a:pos x="540" y="17"/>
                </a:cxn>
                <a:cxn ang="0">
                  <a:pos x="629" y="53"/>
                </a:cxn>
                <a:cxn ang="0">
                  <a:pos x="689" y="102"/>
                </a:cxn>
                <a:cxn ang="0">
                  <a:pos x="714" y="144"/>
                </a:cxn>
                <a:cxn ang="0">
                  <a:pos x="730" y="195"/>
                </a:cxn>
                <a:cxn ang="0">
                  <a:pos x="519" y="452"/>
                </a:cxn>
                <a:cxn ang="0">
                  <a:pos x="452" y="482"/>
                </a:cxn>
                <a:cxn ang="0">
                  <a:pos x="339" y="503"/>
                </a:cxn>
                <a:cxn ang="0">
                  <a:pos x="275" y="526"/>
                </a:cxn>
                <a:cxn ang="0">
                  <a:pos x="232" y="568"/>
                </a:cxn>
                <a:cxn ang="0">
                  <a:pos x="222" y="638"/>
                </a:cxn>
                <a:cxn ang="0">
                  <a:pos x="241" y="691"/>
                </a:cxn>
                <a:cxn ang="0">
                  <a:pos x="280" y="717"/>
                </a:cxn>
                <a:cxn ang="0">
                  <a:pos x="323" y="725"/>
                </a:cxn>
                <a:cxn ang="0">
                  <a:pos x="411" y="708"/>
                </a:cxn>
                <a:cxn ang="0">
                  <a:pos x="483" y="657"/>
                </a:cxn>
                <a:cxn ang="0">
                  <a:pos x="518" y="579"/>
                </a:cxn>
              </a:cxnLst>
              <a:rect l="0" t="0" r="r" b="b"/>
              <a:pathLst>
                <a:path w="784" h="883">
                  <a:moveTo>
                    <a:pt x="735" y="242"/>
                  </a:moveTo>
                  <a:lnTo>
                    <a:pt x="735" y="697"/>
                  </a:lnTo>
                  <a:lnTo>
                    <a:pt x="736" y="731"/>
                  </a:lnTo>
                  <a:lnTo>
                    <a:pt x="739" y="758"/>
                  </a:lnTo>
                  <a:lnTo>
                    <a:pt x="741" y="769"/>
                  </a:lnTo>
                  <a:lnTo>
                    <a:pt x="743" y="780"/>
                  </a:lnTo>
                  <a:lnTo>
                    <a:pt x="746" y="789"/>
                  </a:lnTo>
                  <a:lnTo>
                    <a:pt x="749" y="796"/>
                  </a:lnTo>
                  <a:lnTo>
                    <a:pt x="753" y="802"/>
                  </a:lnTo>
                  <a:lnTo>
                    <a:pt x="757" y="808"/>
                  </a:lnTo>
                  <a:lnTo>
                    <a:pt x="761" y="813"/>
                  </a:lnTo>
                  <a:lnTo>
                    <a:pt x="765" y="818"/>
                  </a:lnTo>
                  <a:lnTo>
                    <a:pt x="769" y="821"/>
                  </a:lnTo>
                  <a:lnTo>
                    <a:pt x="773" y="824"/>
                  </a:lnTo>
                  <a:lnTo>
                    <a:pt x="778" y="827"/>
                  </a:lnTo>
                  <a:lnTo>
                    <a:pt x="784" y="828"/>
                  </a:lnTo>
                  <a:lnTo>
                    <a:pt x="784" y="860"/>
                  </a:lnTo>
                  <a:lnTo>
                    <a:pt x="546" y="860"/>
                  </a:lnTo>
                  <a:lnTo>
                    <a:pt x="541" y="847"/>
                  </a:lnTo>
                  <a:lnTo>
                    <a:pt x="538" y="835"/>
                  </a:lnTo>
                  <a:lnTo>
                    <a:pt x="535" y="825"/>
                  </a:lnTo>
                  <a:lnTo>
                    <a:pt x="533" y="814"/>
                  </a:lnTo>
                  <a:lnTo>
                    <a:pt x="531" y="804"/>
                  </a:lnTo>
                  <a:lnTo>
                    <a:pt x="529" y="792"/>
                  </a:lnTo>
                  <a:lnTo>
                    <a:pt x="527" y="778"/>
                  </a:lnTo>
                  <a:lnTo>
                    <a:pt x="525" y="761"/>
                  </a:lnTo>
                  <a:lnTo>
                    <a:pt x="516" y="772"/>
                  </a:lnTo>
                  <a:lnTo>
                    <a:pt x="506" y="783"/>
                  </a:lnTo>
                  <a:lnTo>
                    <a:pt x="495" y="792"/>
                  </a:lnTo>
                  <a:lnTo>
                    <a:pt x="483" y="802"/>
                  </a:lnTo>
                  <a:lnTo>
                    <a:pt x="470" y="812"/>
                  </a:lnTo>
                  <a:lnTo>
                    <a:pt x="457" y="823"/>
                  </a:lnTo>
                  <a:lnTo>
                    <a:pt x="442" y="832"/>
                  </a:lnTo>
                  <a:lnTo>
                    <a:pt x="427" y="842"/>
                  </a:lnTo>
                  <a:lnTo>
                    <a:pt x="411" y="851"/>
                  </a:lnTo>
                  <a:lnTo>
                    <a:pt x="393" y="858"/>
                  </a:lnTo>
                  <a:lnTo>
                    <a:pt x="374" y="866"/>
                  </a:lnTo>
                  <a:lnTo>
                    <a:pt x="354" y="872"/>
                  </a:lnTo>
                  <a:lnTo>
                    <a:pt x="331" y="876"/>
                  </a:lnTo>
                  <a:lnTo>
                    <a:pt x="307" y="879"/>
                  </a:lnTo>
                  <a:lnTo>
                    <a:pt x="282" y="882"/>
                  </a:lnTo>
                  <a:lnTo>
                    <a:pt x="254" y="883"/>
                  </a:lnTo>
                  <a:lnTo>
                    <a:pt x="252" y="883"/>
                  </a:lnTo>
                  <a:lnTo>
                    <a:pt x="237" y="883"/>
                  </a:lnTo>
                  <a:lnTo>
                    <a:pt x="222" y="881"/>
                  </a:lnTo>
                  <a:lnTo>
                    <a:pt x="206" y="880"/>
                  </a:lnTo>
                  <a:lnTo>
                    <a:pt x="191" y="877"/>
                  </a:lnTo>
                  <a:lnTo>
                    <a:pt x="177" y="873"/>
                  </a:lnTo>
                  <a:lnTo>
                    <a:pt x="161" y="869"/>
                  </a:lnTo>
                  <a:lnTo>
                    <a:pt x="147" y="864"/>
                  </a:lnTo>
                  <a:lnTo>
                    <a:pt x="133" y="858"/>
                  </a:lnTo>
                  <a:lnTo>
                    <a:pt x="119" y="851"/>
                  </a:lnTo>
                  <a:lnTo>
                    <a:pt x="105" y="844"/>
                  </a:lnTo>
                  <a:lnTo>
                    <a:pt x="92" y="835"/>
                  </a:lnTo>
                  <a:lnTo>
                    <a:pt x="80" y="826"/>
                  </a:lnTo>
                  <a:lnTo>
                    <a:pt x="69" y="815"/>
                  </a:lnTo>
                  <a:lnTo>
                    <a:pt x="57" y="804"/>
                  </a:lnTo>
                  <a:lnTo>
                    <a:pt x="47" y="792"/>
                  </a:lnTo>
                  <a:lnTo>
                    <a:pt x="38" y="779"/>
                  </a:lnTo>
                  <a:lnTo>
                    <a:pt x="30" y="765"/>
                  </a:lnTo>
                  <a:lnTo>
                    <a:pt x="22" y="750"/>
                  </a:lnTo>
                  <a:lnTo>
                    <a:pt x="15" y="734"/>
                  </a:lnTo>
                  <a:lnTo>
                    <a:pt x="10" y="717"/>
                  </a:lnTo>
                  <a:lnTo>
                    <a:pt x="6" y="699"/>
                  </a:lnTo>
                  <a:lnTo>
                    <a:pt x="2" y="679"/>
                  </a:lnTo>
                  <a:lnTo>
                    <a:pt x="1" y="660"/>
                  </a:lnTo>
                  <a:lnTo>
                    <a:pt x="0" y="638"/>
                  </a:lnTo>
                  <a:lnTo>
                    <a:pt x="0" y="623"/>
                  </a:lnTo>
                  <a:lnTo>
                    <a:pt x="1" y="609"/>
                  </a:lnTo>
                  <a:lnTo>
                    <a:pt x="3" y="594"/>
                  </a:lnTo>
                  <a:lnTo>
                    <a:pt x="5" y="581"/>
                  </a:lnTo>
                  <a:lnTo>
                    <a:pt x="7" y="568"/>
                  </a:lnTo>
                  <a:lnTo>
                    <a:pt x="10" y="555"/>
                  </a:lnTo>
                  <a:lnTo>
                    <a:pt x="14" y="542"/>
                  </a:lnTo>
                  <a:lnTo>
                    <a:pt x="18" y="530"/>
                  </a:lnTo>
                  <a:lnTo>
                    <a:pt x="23" y="519"/>
                  </a:lnTo>
                  <a:lnTo>
                    <a:pt x="28" y="507"/>
                  </a:lnTo>
                  <a:lnTo>
                    <a:pt x="34" y="497"/>
                  </a:lnTo>
                  <a:lnTo>
                    <a:pt x="40" y="487"/>
                  </a:lnTo>
                  <a:lnTo>
                    <a:pt x="46" y="478"/>
                  </a:lnTo>
                  <a:lnTo>
                    <a:pt x="53" y="468"/>
                  </a:lnTo>
                  <a:lnTo>
                    <a:pt x="61" y="459"/>
                  </a:lnTo>
                  <a:lnTo>
                    <a:pt x="70" y="451"/>
                  </a:lnTo>
                  <a:lnTo>
                    <a:pt x="87" y="435"/>
                  </a:lnTo>
                  <a:lnTo>
                    <a:pt x="105" y="422"/>
                  </a:lnTo>
                  <a:lnTo>
                    <a:pt x="126" y="409"/>
                  </a:lnTo>
                  <a:lnTo>
                    <a:pt x="146" y="398"/>
                  </a:lnTo>
                  <a:lnTo>
                    <a:pt x="169" y="389"/>
                  </a:lnTo>
                  <a:lnTo>
                    <a:pt x="193" y="382"/>
                  </a:lnTo>
                  <a:lnTo>
                    <a:pt x="218" y="376"/>
                  </a:lnTo>
                  <a:lnTo>
                    <a:pt x="244" y="370"/>
                  </a:lnTo>
                  <a:lnTo>
                    <a:pt x="442" y="341"/>
                  </a:lnTo>
                  <a:lnTo>
                    <a:pt x="456" y="339"/>
                  </a:lnTo>
                  <a:lnTo>
                    <a:pt x="469" y="335"/>
                  </a:lnTo>
                  <a:lnTo>
                    <a:pt x="481" y="330"/>
                  </a:lnTo>
                  <a:lnTo>
                    <a:pt x="493" y="323"/>
                  </a:lnTo>
                  <a:lnTo>
                    <a:pt x="500" y="319"/>
                  </a:lnTo>
                  <a:lnTo>
                    <a:pt x="505" y="315"/>
                  </a:lnTo>
                  <a:lnTo>
                    <a:pt x="509" y="310"/>
                  </a:lnTo>
                  <a:lnTo>
                    <a:pt x="512" y="304"/>
                  </a:lnTo>
                  <a:lnTo>
                    <a:pt x="515" y="298"/>
                  </a:lnTo>
                  <a:lnTo>
                    <a:pt x="517" y="291"/>
                  </a:lnTo>
                  <a:lnTo>
                    <a:pt x="519" y="282"/>
                  </a:lnTo>
                  <a:lnTo>
                    <a:pt x="519" y="274"/>
                  </a:lnTo>
                  <a:lnTo>
                    <a:pt x="519" y="263"/>
                  </a:lnTo>
                  <a:lnTo>
                    <a:pt x="517" y="253"/>
                  </a:lnTo>
                  <a:lnTo>
                    <a:pt x="515" y="244"/>
                  </a:lnTo>
                  <a:lnTo>
                    <a:pt x="513" y="235"/>
                  </a:lnTo>
                  <a:lnTo>
                    <a:pt x="509" y="227"/>
                  </a:lnTo>
                  <a:lnTo>
                    <a:pt x="505" y="220"/>
                  </a:lnTo>
                  <a:lnTo>
                    <a:pt x="500" y="214"/>
                  </a:lnTo>
                  <a:lnTo>
                    <a:pt x="495" y="208"/>
                  </a:lnTo>
                  <a:lnTo>
                    <a:pt x="488" y="203"/>
                  </a:lnTo>
                  <a:lnTo>
                    <a:pt x="482" y="198"/>
                  </a:lnTo>
                  <a:lnTo>
                    <a:pt x="475" y="194"/>
                  </a:lnTo>
                  <a:lnTo>
                    <a:pt x="468" y="190"/>
                  </a:lnTo>
                  <a:lnTo>
                    <a:pt x="461" y="187"/>
                  </a:lnTo>
                  <a:lnTo>
                    <a:pt x="454" y="185"/>
                  </a:lnTo>
                  <a:lnTo>
                    <a:pt x="445" y="183"/>
                  </a:lnTo>
                  <a:lnTo>
                    <a:pt x="437" y="181"/>
                  </a:lnTo>
                  <a:lnTo>
                    <a:pt x="421" y="179"/>
                  </a:lnTo>
                  <a:lnTo>
                    <a:pt x="405" y="177"/>
                  </a:lnTo>
                  <a:lnTo>
                    <a:pt x="389" y="177"/>
                  </a:lnTo>
                  <a:lnTo>
                    <a:pt x="374" y="177"/>
                  </a:lnTo>
                  <a:lnTo>
                    <a:pt x="356" y="178"/>
                  </a:lnTo>
                  <a:lnTo>
                    <a:pt x="338" y="180"/>
                  </a:lnTo>
                  <a:lnTo>
                    <a:pt x="322" y="183"/>
                  </a:lnTo>
                  <a:lnTo>
                    <a:pt x="308" y="188"/>
                  </a:lnTo>
                  <a:lnTo>
                    <a:pt x="295" y="193"/>
                  </a:lnTo>
                  <a:lnTo>
                    <a:pt x="284" y="201"/>
                  </a:lnTo>
                  <a:lnTo>
                    <a:pt x="275" y="208"/>
                  </a:lnTo>
                  <a:lnTo>
                    <a:pt x="268" y="217"/>
                  </a:lnTo>
                  <a:lnTo>
                    <a:pt x="262" y="226"/>
                  </a:lnTo>
                  <a:lnTo>
                    <a:pt x="256" y="235"/>
                  </a:lnTo>
                  <a:lnTo>
                    <a:pt x="251" y="245"/>
                  </a:lnTo>
                  <a:lnTo>
                    <a:pt x="247" y="255"/>
                  </a:lnTo>
                  <a:lnTo>
                    <a:pt x="244" y="264"/>
                  </a:lnTo>
                  <a:lnTo>
                    <a:pt x="242" y="274"/>
                  </a:lnTo>
                  <a:lnTo>
                    <a:pt x="240" y="283"/>
                  </a:lnTo>
                  <a:lnTo>
                    <a:pt x="239" y="294"/>
                  </a:lnTo>
                  <a:lnTo>
                    <a:pt x="27" y="294"/>
                  </a:lnTo>
                  <a:lnTo>
                    <a:pt x="31" y="263"/>
                  </a:lnTo>
                  <a:lnTo>
                    <a:pt x="36" y="234"/>
                  </a:lnTo>
                  <a:lnTo>
                    <a:pt x="43" y="208"/>
                  </a:lnTo>
                  <a:lnTo>
                    <a:pt x="51" y="182"/>
                  </a:lnTo>
                  <a:lnTo>
                    <a:pt x="60" y="160"/>
                  </a:lnTo>
                  <a:lnTo>
                    <a:pt x="72" y="139"/>
                  </a:lnTo>
                  <a:lnTo>
                    <a:pt x="77" y="129"/>
                  </a:lnTo>
                  <a:lnTo>
                    <a:pt x="84" y="120"/>
                  </a:lnTo>
                  <a:lnTo>
                    <a:pt x="90" y="112"/>
                  </a:lnTo>
                  <a:lnTo>
                    <a:pt x="97" y="103"/>
                  </a:lnTo>
                  <a:lnTo>
                    <a:pt x="111" y="88"/>
                  </a:lnTo>
                  <a:lnTo>
                    <a:pt x="127" y="74"/>
                  </a:lnTo>
                  <a:lnTo>
                    <a:pt x="142" y="61"/>
                  </a:lnTo>
                  <a:lnTo>
                    <a:pt x="159" y="50"/>
                  </a:lnTo>
                  <a:lnTo>
                    <a:pt x="177" y="41"/>
                  </a:lnTo>
                  <a:lnTo>
                    <a:pt x="194" y="32"/>
                  </a:lnTo>
                  <a:lnTo>
                    <a:pt x="214" y="25"/>
                  </a:lnTo>
                  <a:lnTo>
                    <a:pt x="233" y="19"/>
                  </a:lnTo>
                  <a:lnTo>
                    <a:pt x="253" y="14"/>
                  </a:lnTo>
                  <a:lnTo>
                    <a:pt x="274" y="10"/>
                  </a:lnTo>
                  <a:lnTo>
                    <a:pt x="294" y="7"/>
                  </a:lnTo>
                  <a:lnTo>
                    <a:pt x="316" y="4"/>
                  </a:lnTo>
                  <a:lnTo>
                    <a:pt x="337" y="2"/>
                  </a:lnTo>
                  <a:lnTo>
                    <a:pt x="358" y="1"/>
                  </a:lnTo>
                  <a:lnTo>
                    <a:pt x="379" y="0"/>
                  </a:lnTo>
                  <a:lnTo>
                    <a:pt x="402" y="0"/>
                  </a:lnTo>
                  <a:lnTo>
                    <a:pt x="417" y="0"/>
                  </a:lnTo>
                  <a:lnTo>
                    <a:pt x="433" y="1"/>
                  </a:lnTo>
                  <a:lnTo>
                    <a:pt x="450" y="2"/>
                  </a:lnTo>
                  <a:lnTo>
                    <a:pt x="467" y="4"/>
                  </a:lnTo>
                  <a:lnTo>
                    <a:pt x="484" y="6"/>
                  </a:lnTo>
                  <a:lnTo>
                    <a:pt x="503" y="9"/>
                  </a:lnTo>
                  <a:lnTo>
                    <a:pt x="521" y="13"/>
                  </a:lnTo>
                  <a:lnTo>
                    <a:pt x="540" y="17"/>
                  </a:lnTo>
                  <a:lnTo>
                    <a:pt x="559" y="23"/>
                  </a:lnTo>
                  <a:lnTo>
                    <a:pt x="577" y="29"/>
                  </a:lnTo>
                  <a:lnTo>
                    <a:pt x="596" y="36"/>
                  </a:lnTo>
                  <a:lnTo>
                    <a:pt x="612" y="44"/>
                  </a:lnTo>
                  <a:lnTo>
                    <a:pt x="629" y="53"/>
                  </a:lnTo>
                  <a:lnTo>
                    <a:pt x="645" y="64"/>
                  </a:lnTo>
                  <a:lnTo>
                    <a:pt x="660" y="76"/>
                  </a:lnTo>
                  <a:lnTo>
                    <a:pt x="674" y="88"/>
                  </a:lnTo>
                  <a:lnTo>
                    <a:pt x="681" y="95"/>
                  </a:lnTo>
                  <a:lnTo>
                    <a:pt x="689" y="102"/>
                  </a:lnTo>
                  <a:lnTo>
                    <a:pt x="695" y="109"/>
                  </a:lnTo>
                  <a:lnTo>
                    <a:pt x="700" y="118"/>
                  </a:lnTo>
                  <a:lnTo>
                    <a:pt x="705" y="126"/>
                  </a:lnTo>
                  <a:lnTo>
                    <a:pt x="710" y="135"/>
                  </a:lnTo>
                  <a:lnTo>
                    <a:pt x="714" y="144"/>
                  </a:lnTo>
                  <a:lnTo>
                    <a:pt x="718" y="153"/>
                  </a:lnTo>
                  <a:lnTo>
                    <a:pt x="722" y="163"/>
                  </a:lnTo>
                  <a:lnTo>
                    <a:pt x="725" y="173"/>
                  </a:lnTo>
                  <a:lnTo>
                    <a:pt x="727" y="184"/>
                  </a:lnTo>
                  <a:lnTo>
                    <a:pt x="730" y="195"/>
                  </a:lnTo>
                  <a:lnTo>
                    <a:pt x="734" y="218"/>
                  </a:lnTo>
                  <a:lnTo>
                    <a:pt x="735" y="242"/>
                  </a:lnTo>
                  <a:lnTo>
                    <a:pt x="735" y="242"/>
                  </a:lnTo>
                  <a:close/>
                  <a:moveTo>
                    <a:pt x="519" y="560"/>
                  </a:moveTo>
                  <a:lnTo>
                    <a:pt x="519" y="452"/>
                  </a:lnTo>
                  <a:lnTo>
                    <a:pt x="511" y="459"/>
                  </a:lnTo>
                  <a:lnTo>
                    <a:pt x="500" y="466"/>
                  </a:lnTo>
                  <a:lnTo>
                    <a:pt x="486" y="471"/>
                  </a:lnTo>
                  <a:lnTo>
                    <a:pt x="471" y="477"/>
                  </a:lnTo>
                  <a:lnTo>
                    <a:pt x="452" y="482"/>
                  </a:lnTo>
                  <a:lnTo>
                    <a:pt x="428" y="488"/>
                  </a:lnTo>
                  <a:lnTo>
                    <a:pt x="402" y="493"/>
                  </a:lnTo>
                  <a:lnTo>
                    <a:pt x="370" y="498"/>
                  </a:lnTo>
                  <a:lnTo>
                    <a:pt x="355" y="500"/>
                  </a:lnTo>
                  <a:lnTo>
                    <a:pt x="339" y="503"/>
                  </a:lnTo>
                  <a:lnTo>
                    <a:pt x="325" y="507"/>
                  </a:lnTo>
                  <a:lnTo>
                    <a:pt x="312" y="512"/>
                  </a:lnTo>
                  <a:lnTo>
                    <a:pt x="299" y="516"/>
                  </a:lnTo>
                  <a:lnTo>
                    <a:pt x="287" y="521"/>
                  </a:lnTo>
                  <a:lnTo>
                    <a:pt x="275" y="526"/>
                  </a:lnTo>
                  <a:lnTo>
                    <a:pt x="265" y="532"/>
                  </a:lnTo>
                  <a:lnTo>
                    <a:pt x="254" y="539"/>
                  </a:lnTo>
                  <a:lnTo>
                    <a:pt x="245" y="547"/>
                  </a:lnTo>
                  <a:lnTo>
                    <a:pt x="238" y="558"/>
                  </a:lnTo>
                  <a:lnTo>
                    <a:pt x="232" y="568"/>
                  </a:lnTo>
                  <a:lnTo>
                    <a:pt x="227" y="580"/>
                  </a:lnTo>
                  <a:lnTo>
                    <a:pt x="224" y="593"/>
                  </a:lnTo>
                  <a:lnTo>
                    <a:pt x="222" y="609"/>
                  </a:lnTo>
                  <a:lnTo>
                    <a:pt x="220" y="624"/>
                  </a:lnTo>
                  <a:lnTo>
                    <a:pt x="222" y="638"/>
                  </a:lnTo>
                  <a:lnTo>
                    <a:pt x="224" y="651"/>
                  </a:lnTo>
                  <a:lnTo>
                    <a:pt x="226" y="662"/>
                  </a:lnTo>
                  <a:lnTo>
                    <a:pt x="230" y="673"/>
                  </a:lnTo>
                  <a:lnTo>
                    <a:pt x="235" y="682"/>
                  </a:lnTo>
                  <a:lnTo>
                    <a:pt x="241" y="691"/>
                  </a:lnTo>
                  <a:lnTo>
                    <a:pt x="247" y="698"/>
                  </a:lnTo>
                  <a:lnTo>
                    <a:pt x="255" y="704"/>
                  </a:lnTo>
                  <a:lnTo>
                    <a:pt x="264" y="709"/>
                  </a:lnTo>
                  <a:lnTo>
                    <a:pt x="272" y="713"/>
                  </a:lnTo>
                  <a:lnTo>
                    <a:pt x="280" y="717"/>
                  </a:lnTo>
                  <a:lnTo>
                    <a:pt x="288" y="720"/>
                  </a:lnTo>
                  <a:lnTo>
                    <a:pt x="297" y="722"/>
                  </a:lnTo>
                  <a:lnTo>
                    <a:pt x="306" y="724"/>
                  </a:lnTo>
                  <a:lnTo>
                    <a:pt x="314" y="725"/>
                  </a:lnTo>
                  <a:lnTo>
                    <a:pt x="323" y="725"/>
                  </a:lnTo>
                  <a:lnTo>
                    <a:pt x="341" y="724"/>
                  </a:lnTo>
                  <a:lnTo>
                    <a:pt x="360" y="722"/>
                  </a:lnTo>
                  <a:lnTo>
                    <a:pt x="377" y="718"/>
                  </a:lnTo>
                  <a:lnTo>
                    <a:pt x="394" y="714"/>
                  </a:lnTo>
                  <a:lnTo>
                    <a:pt x="411" y="708"/>
                  </a:lnTo>
                  <a:lnTo>
                    <a:pt x="427" y="700"/>
                  </a:lnTo>
                  <a:lnTo>
                    <a:pt x="442" y="692"/>
                  </a:lnTo>
                  <a:lnTo>
                    <a:pt x="458" y="681"/>
                  </a:lnTo>
                  <a:lnTo>
                    <a:pt x="471" y="669"/>
                  </a:lnTo>
                  <a:lnTo>
                    <a:pt x="483" y="657"/>
                  </a:lnTo>
                  <a:lnTo>
                    <a:pt x="493" y="644"/>
                  </a:lnTo>
                  <a:lnTo>
                    <a:pt x="503" y="629"/>
                  </a:lnTo>
                  <a:lnTo>
                    <a:pt x="509" y="613"/>
                  </a:lnTo>
                  <a:lnTo>
                    <a:pt x="514" y="597"/>
                  </a:lnTo>
                  <a:lnTo>
                    <a:pt x="518" y="579"/>
                  </a:lnTo>
                  <a:lnTo>
                    <a:pt x="519" y="5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9" name="Rectangle 25"/>
            <p:cNvSpPr>
              <a:spLocks noChangeArrowheads="1"/>
            </p:cNvSpPr>
            <p:nvPr userDrawn="1"/>
          </p:nvSpPr>
          <p:spPr bwMode="auto">
            <a:xfrm>
              <a:off x="8191501" y="6524625"/>
              <a:ext cx="28575" cy="149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0" name="Freeform 26"/>
            <p:cNvSpPr>
              <a:spLocks/>
            </p:cNvSpPr>
            <p:nvPr userDrawn="1"/>
          </p:nvSpPr>
          <p:spPr bwMode="auto">
            <a:xfrm>
              <a:off x="8266113" y="6615113"/>
              <a:ext cx="84138" cy="58737"/>
            </a:xfrm>
            <a:custGeom>
              <a:avLst/>
              <a:gdLst/>
              <a:ahLst/>
              <a:cxnLst>
                <a:cxn ang="0">
                  <a:pos x="637" y="0"/>
                </a:cxn>
                <a:cxn ang="0">
                  <a:pos x="510" y="448"/>
                </a:cxn>
                <a:cxn ang="0">
                  <a:pos x="388" y="448"/>
                </a:cxn>
                <a:cxn ang="0">
                  <a:pos x="319" y="121"/>
                </a:cxn>
                <a:cxn ang="0">
                  <a:pos x="317" y="121"/>
                </a:cxn>
                <a:cxn ang="0">
                  <a:pos x="247" y="448"/>
                </a:cxn>
                <a:cxn ang="0">
                  <a:pos x="127" y="448"/>
                </a:cxn>
                <a:cxn ang="0">
                  <a:pos x="0" y="0"/>
                </a:cxn>
                <a:cxn ang="0">
                  <a:pos x="125" y="0"/>
                </a:cxn>
                <a:cxn ang="0">
                  <a:pos x="195" y="322"/>
                </a:cxn>
                <a:cxn ang="0">
                  <a:pos x="197" y="322"/>
                </a:cxn>
                <a:cxn ang="0">
                  <a:pos x="259" y="0"/>
                </a:cxn>
                <a:cxn ang="0">
                  <a:pos x="378" y="0"/>
                </a:cxn>
                <a:cxn ang="0">
                  <a:pos x="445" y="322"/>
                </a:cxn>
                <a:cxn ang="0">
                  <a:pos x="447" y="322"/>
                </a:cxn>
                <a:cxn ang="0">
                  <a:pos x="517" y="0"/>
                </a:cxn>
                <a:cxn ang="0">
                  <a:pos x="637" y="0"/>
                </a:cxn>
              </a:cxnLst>
              <a:rect l="0" t="0" r="r" b="b"/>
              <a:pathLst>
                <a:path w="637" h="448">
                  <a:moveTo>
                    <a:pt x="637" y="0"/>
                  </a:moveTo>
                  <a:lnTo>
                    <a:pt x="510" y="448"/>
                  </a:lnTo>
                  <a:lnTo>
                    <a:pt x="388" y="448"/>
                  </a:lnTo>
                  <a:lnTo>
                    <a:pt x="319" y="121"/>
                  </a:lnTo>
                  <a:lnTo>
                    <a:pt x="317" y="121"/>
                  </a:lnTo>
                  <a:lnTo>
                    <a:pt x="247" y="448"/>
                  </a:lnTo>
                  <a:lnTo>
                    <a:pt x="127" y="448"/>
                  </a:lnTo>
                  <a:lnTo>
                    <a:pt x="0" y="0"/>
                  </a:lnTo>
                  <a:lnTo>
                    <a:pt x="125" y="0"/>
                  </a:lnTo>
                  <a:lnTo>
                    <a:pt x="195" y="322"/>
                  </a:lnTo>
                  <a:lnTo>
                    <a:pt x="197" y="322"/>
                  </a:lnTo>
                  <a:lnTo>
                    <a:pt x="259" y="0"/>
                  </a:lnTo>
                  <a:lnTo>
                    <a:pt x="378" y="0"/>
                  </a:lnTo>
                  <a:lnTo>
                    <a:pt x="445" y="322"/>
                  </a:lnTo>
                  <a:lnTo>
                    <a:pt x="447" y="322"/>
                  </a:lnTo>
                  <a:lnTo>
                    <a:pt x="517" y="0"/>
                  </a:lnTo>
                  <a:lnTo>
                    <a:pt x="63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1" name="Freeform 27"/>
            <p:cNvSpPr>
              <a:spLocks noEditPoints="1"/>
            </p:cNvSpPr>
            <p:nvPr userDrawn="1"/>
          </p:nvSpPr>
          <p:spPr bwMode="auto">
            <a:xfrm>
              <a:off x="8353426" y="6613525"/>
              <a:ext cx="60325" cy="61912"/>
            </a:xfrm>
            <a:custGeom>
              <a:avLst/>
              <a:gdLst/>
              <a:ahLst/>
              <a:cxnLst>
                <a:cxn ang="0">
                  <a:pos x="454" y="274"/>
                </a:cxn>
                <a:cxn ang="0">
                  <a:pos x="443" y="325"/>
                </a:cxn>
                <a:cxn ang="0">
                  <a:pos x="424" y="368"/>
                </a:cxn>
                <a:cxn ang="0">
                  <a:pos x="397" y="404"/>
                </a:cxn>
                <a:cxn ang="0">
                  <a:pos x="365" y="432"/>
                </a:cxn>
                <a:cxn ang="0">
                  <a:pos x="328" y="452"/>
                </a:cxn>
                <a:cxn ang="0">
                  <a:pos x="287" y="465"/>
                </a:cxn>
                <a:cxn ang="0">
                  <a:pos x="244" y="471"/>
                </a:cxn>
                <a:cxn ang="0">
                  <a:pos x="198" y="470"/>
                </a:cxn>
                <a:cxn ang="0">
                  <a:pos x="156" y="462"/>
                </a:cxn>
                <a:cxn ang="0">
                  <a:pos x="115" y="446"/>
                </a:cxn>
                <a:cxn ang="0">
                  <a:pos x="79" y="424"/>
                </a:cxn>
                <a:cxn ang="0">
                  <a:pos x="50" y="393"/>
                </a:cxn>
                <a:cxn ang="0">
                  <a:pos x="25" y="355"/>
                </a:cxn>
                <a:cxn ang="0">
                  <a:pos x="9" y="309"/>
                </a:cxn>
                <a:cxn ang="0">
                  <a:pos x="1" y="256"/>
                </a:cxn>
                <a:cxn ang="0">
                  <a:pos x="2" y="198"/>
                </a:cxn>
                <a:cxn ang="0">
                  <a:pos x="13" y="146"/>
                </a:cxn>
                <a:cxn ang="0">
                  <a:pos x="32" y="103"/>
                </a:cxn>
                <a:cxn ang="0">
                  <a:pos x="59" y="68"/>
                </a:cxn>
                <a:cxn ang="0">
                  <a:pos x="91" y="40"/>
                </a:cxn>
                <a:cxn ang="0">
                  <a:pos x="128" y="20"/>
                </a:cxn>
                <a:cxn ang="0">
                  <a:pos x="169" y="6"/>
                </a:cxn>
                <a:cxn ang="0">
                  <a:pos x="213" y="1"/>
                </a:cxn>
                <a:cxn ang="0">
                  <a:pos x="258" y="2"/>
                </a:cxn>
                <a:cxn ang="0">
                  <a:pos x="301" y="10"/>
                </a:cxn>
                <a:cxn ang="0">
                  <a:pos x="341" y="26"/>
                </a:cxn>
                <a:cxn ang="0">
                  <a:pos x="377" y="48"/>
                </a:cxn>
                <a:cxn ang="0">
                  <a:pos x="407" y="79"/>
                </a:cxn>
                <a:cxn ang="0">
                  <a:pos x="432" y="117"/>
                </a:cxn>
                <a:cxn ang="0">
                  <a:pos x="448" y="163"/>
                </a:cxn>
                <a:cxn ang="0">
                  <a:pos x="456" y="216"/>
                </a:cxn>
                <a:cxn ang="0">
                  <a:pos x="336" y="221"/>
                </a:cxn>
                <a:cxn ang="0">
                  <a:pos x="328" y="175"/>
                </a:cxn>
                <a:cxn ang="0">
                  <a:pos x="319" y="153"/>
                </a:cxn>
                <a:cxn ang="0">
                  <a:pos x="307" y="134"/>
                </a:cxn>
                <a:cxn ang="0">
                  <a:pos x="290" y="117"/>
                </a:cxn>
                <a:cxn ang="0">
                  <a:pos x="267" y="106"/>
                </a:cxn>
                <a:cxn ang="0">
                  <a:pos x="239" y="100"/>
                </a:cxn>
                <a:cxn ang="0">
                  <a:pos x="207" y="101"/>
                </a:cxn>
                <a:cxn ang="0">
                  <a:pos x="180" y="109"/>
                </a:cxn>
                <a:cxn ang="0">
                  <a:pos x="160" y="122"/>
                </a:cxn>
                <a:cxn ang="0">
                  <a:pos x="145" y="140"/>
                </a:cxn>
                <a:cxn ang="0">
                  <a:pos x="133" y="160"/>
                </a:cxn>
                <a:cxn ang="0">
                  <a:pos x="125" y="190"/>
                </a:cxn>
                <a:cxn ang="0">
                  <a:pos x="121" y="235"/>
                </a:cxn>
                <a:cxn ang="0">
                  <a:pos x="125" y="282"/>
                </a:cxn>
                <a:cxn ang="0">
                  <a:pos x="133" y="311"/>
                </a:cxn>
                <a:cxn ang="0">
                  <a:pos x="145" y="332"/>
                </a:cxn>
                <a:cxn ang="0">
                  <a:pos x="160" y="349"/>
                </a:cxn>
                <a:cxn ang="0">
                  <a:pos x="180" y="362"/>
                </a:cxn>
                <a:cxn ang="0">
                  <a:pos x="207" y="371"/>
                </a:cxn>
                <a:cxn ang="0">
                  <a:pos x="239" y="372"/>
                </a:cxn>
                <a:cxn ang="0">
                  <a:pos x="267" y="366"/>
                </a:cxn>
                <a:cxn ang="0">
                  <a:pos x="290" y="354"/>
                </a:cxn>
                <a:cxn ang="0">
                  <a:pos x="307" y="338"/>
                </a:cxn>
                <a:cxn ang="0">
                  <a:pos x="319" y="318"/>
                </a:cxn>
                <a:cxn ang="0">
                  <a:pos x="328" y="297"/>
                </a:cxn>
                <a:cxn ang="0">
                  <a:pos x="336" y="251"/>
                </a:cxn>
              </a:cxnLst>
              <a:rect l="0" t="0" r="r" b="b"/>
              <a:pathLst>
                <a:path w="456" h="471">
                  <a:moveTo>
                    <a:pt x="456" y="235"/>
                  </a:moveTo>
                  <a:lnTo>
                    <a:pt x="456" y="256"/>
                  </a:lnTo>
                  <a:lnTo>
                    <a:pt x="454" y="274"/>
                  </a:lnTo>
                  <a:lnTo>
                    <a:pt x="451" y="293"/>
                  </a:lnTo>
                  <a:lnTo>
                    <a:pt x="448" y="309"/>
                  </a:lnTo>
                  <a:lnTo>
                    <a:pt x="443" y="325"/>
                  </a:lnTo>
                  <a:lnTo>
                    <a:pt x="438" y="341"/>
                  </a:lnTo>
                  <a:lnTo>
                    <a:pt x="432" y="355"/>
                  </a:lnTo>
                  <a:lnTo>
                    <a:pt x="424" y="368"/>
                  </a:lnTo>
                  <a:lnTo>
                    <a:pt x="415" y="382"/>
                  </a:lnTo>
                  <a:lnTo>
                    <a:pt x="407" y="393"/>
                  </a:lnTo>
                  <a:lnTo>
                    <a:pt x="397" y="404"/>
                  </a:lnTo>
                  <a:lnTo>
                    <a:pt x="388" y="415"/>
                  </a:lnTo>
                  <a:lnTo>
                    <a:pt x="377" y="424"/>
                  </a:lnTo>
                  <a:lnTo>
                    <a:pt x="365" y="432"/>
                  </a:lnTo>
                  <a:lnTo>
                    <a:pt x="353" y="439"/>
                  </a:lnTo>
                  <a:lnTo>
                    <a:pt x="341" y="446"/>
                  </a:lnTo>
                  <a:lnTo>
                    <a:pt x="328" y="452"/>
                  </a:lnTo>
                  <a:lnTo>
                    <a:pt x="314" y="457"/>
                  </a:lnTo>
                  <a:lnTo>
                    <a:pt x="301" y="462"/>
                  </a:lnTo>
                  <a:lnTo>
                    <a:pt x="287" y="465"/>
                  </a:lnTo>
                  <a:lnTo>
                    <a:pt x="272" y="468"/>
                  </a:lnTo>
                  <a:lnTo>
                    <a:pt x="258" y="470"/>
                  </a:lnTo>
                  <a:lnTo>
                    <a:pt x="244" y="471"/>
                  </a:lnTo>
                  <a:lnTo>
                    <a:pt x="228" y="471"/>
                  </a:lnTo>
                  <a:lnTo>
                    <a:pt x="213" y="471"/>
                  </a:lnTo>
                  <a:lnTo>
                    <a:pt x="198" y="470"/>
                  </a:lnTo>
                  <a:lnTo>
                    <a:pt x="184" y="468"/>
                  </a:lnTo>
                  <a:lnTo>
                    <a:pt x="169" y="465"/>
                  </a:lnTo>
                  <a:lnTo>
                    <a:pt x="156" y="462"/>
                  </a:lnTo>
                  <a:lnTo>
                    <a:pt x="142" y="457"/>
                  </a:lnTo>
                  <a:lnTo>
                    <a:pt x="128" y="452"/>
                  </a:lnTo>
                  <a:lnTo>
                    <a:pt x="115" y="446"/>
                  </a:lnTo>
                  <a:lnTo>
                    <a:pt x="103" y="439"/>
                  </a:lnTo>
                  <a:lnTo>
                    <a:pt x="91" y="432"/>
                  </a:lnTo>
                  <a:lnTo>
                    <a:pt x="79" y="424"/>
                  </a:lnTo>
                  <a:lnTo>
                    <a:pt x="69" y="415"/>
                  </a:lnTo>
                  <a:lnTo>
                    <a:pt x="59" y="404"/>
                  </a:lnTo>
                  <a:lnTo>
                    <a:pt x="50" y="393"/>
                  </a:lnTo>
                  <a:lnTo>
                    <a:pt x="41" y="382"/>
                  </a:lnTo>
                  <a:lnTo>
                    <a:pt x="32" y="368"/>
                  </a:lnTo>
                  <a:lnTo>
                    <a:pt x="25" y="355"/>
                  </a:lnTo>
                  <a:lnTo>
                    <a:pt x="18" y="341"/>
                  </a:lnTo>
                  <a:lnTo>
                    <a:pt x="13" y="325"/>
                  </a:lnTo>
                  <a:lnTo>
                    <a:pt x="9" y="309"/>
                  </a:lnTo>
                  <a:lnTo>
                    <a:pt x="5" y="293"/>
                  </a:lnTo>
                  <a:lnTo>
                    <a:pt x="2" y="274"/>
                  </a:lnTo>
                  <a:lnTo>
                    <a:pt x="1" y="256"/>
                  </a:lnTo>
                  <a:lnTo>
                    <a:pt x="0" y="235"/>
                  </a:lnTo>
                  <a:lnTo>
                    <a:pt x="1" y="216"/>
                  </a:lnTo>
                  <a:lnTo>
                    <a:pt x="2" y="198"/>
                  </a:lnTo>
                  <a:lnTo>
                    <a:pt x="5" y="179"/>
                  </a:lnTo>
                  <a:lnTo>
                    <a:pt x="9" y="163"/>
                  </a:lnTo>
                  <a:lnTo>
                    <a:pt x="13" y="146"/>
                  </a:lnTo>
                  <a:lnTo>
                    <a:pt x="18" y="131"/>
                  </a:lnTo>
                  <a:lnTo>
                    <a:pt x="25" y="117"/>
                  </a:lnTo>
                  <a:lnTo>
                    <a:pt x="32" y="103"/>
                  </a:lnTo>
                  <a:lnTo>
                    <a:pt x="41" y="90"/>
                  </a:lnTo>
                  <a:lnTo>
                    <a:pt x="50" y="79"/>
                  </a:lnTo>
                  <a:lnTo>
                    <a:pt x="59" y="68"/>
                  </a:lnTo>
                  <a:lnTo>
                    <a:pt x="69" y="57"/>
                  </a:lnTo>
                  <a:lnTo>
                    <a:pt x="79" y="48"/>
                  </a:lnTo>
                  <a:lnTo>
                    <a:pt x="91" y="40"/>
                  </a:lnTo>
                  <a:lnTo>
                    <a:pt x="103" y="32"/>
                  </a:lnTo>
                  <a:lnTo>
                    <a:pt x="115" y="26"/>
                  </a:lnTo>
                  <a:lnTo>
                    <a:pt x="128" y="20"/>
                  </a:lnTo>
                  <a:lnTo>
                    <a:pt x="142" y="14"/>
                  </a:lnTo>
                  <a:lnTo>
                    <a:pt x="156" y="10"/>
                  </a:lnTo>
                  <a:lnTo>
                    <a:pt x="169" y="6"/>
                  </a:lnTo>
                  <a:lnTo>
                    <a:pt x="184" y="4"/>
                  </a:lnTo>
                  <a:lnTo>
                    <a:pt x="198" y="2"/>
                  </a:lnTo>
                  <a:lnTo>
                    <a:pt x="213" y="1"/>
                  </a:lnTo>
                  <a:lnTo>
                    <a:pt x="228" y="0"/>
                  </a:lnTo>
                  <a:lnTo>
                    <a:pt x="244" y="1"/>
                  </a:lnTo>
                  <a:lnTo>
                    <a:pt x="258" y="2"/>
                  </a:lnTo>
                  <a:lnTo>
                    <a:pt x="272" y="4"/>
                  </a:lnTo>
                  <a:lnTo>
                    <a:pt x="287" y="6"/>
                  </a:lnTo>
                  <a:lnTo>
                    <a:pt x="301" y="10"/>
                  </a:lnTo>
                  <a:lnTo>
                    <a:pt x="314" y="14"/>
                  </a:lnTo>
                  <a:lnTo>
                    <a:pt x="328" y="20"/>
                  </a:lnTo>
                  <a:lnTo>
                    <a:pt x="341" y="26"/>
                  </a:lnTo>
                  <a:lnTo>
                    <a:pt x="353" y="32"/>
                  </a:lnTo>
                  <a:lnTo>
                    <a:pt x="365" y="40"/>
                  </a:lnTo>
                  <a:lnTo>
                    <a:pt x="377" y="48"/>
                  </a:lnTo>
                  <a:lnTo>
                    <a:pt x="388" y="57"/>
                  </a:lnTo>
                  <a:lnTo>
                    <a:pt x="397" y="68"/>
                  </a:lnTo>
                  <a:lnTo>
                    <a:pt x="407" y="79"/>
                  </a:lnTo>
                  <a:lnTo>
                    <a:pt x="415" y="90"/>
                  </a:lnTo>
                  <a:lnTo>
                    <a:pt x="424" y="103"/>
                  </a:lnTo>
                  <a:lnTo>
                    <a:pt x="432" y="117"/>
                  </a:lnTo>
                  <a:lnTo>
                    <a:pt x="438" y="131"/>
                  </a:lnTo>
                  <a:lnTo>
                    <a:pt x="443" y="146"/>
                  </a:lnTo>
                  <a:lnTo>
                    <a:pt x="448" y="163"/>
                  </a:lnTo>
                  <a:lnTo>
                    <a:pt x="451" y="179"/>
                  </a:lnTo>
                  <a:lnTo>
                    <a:pt x="454" y="198"/>
                  </a:lnTo>
                  <a:lnTo>
                    <a:pt x="456" y="216"/>
                  </a:lnTo>
                  <a:lnTo>
                    <a:pt x="456" y="235"/>
                  </a:lnTo>
                  <a:close/>
                  <a:moveTo>
                    <a:pt x="336" y="235"/>
                  </a:moveTo>
                  <a:lnTo>
                    <a:pt x="336" y="221"/>
                  </a:lnTo>
                  <a:lnTo>
                    <a:pt x="334" y="206"/>
                  </a:lnTo>
                  <a:lnTo>
                    <a:pt x="332" y="190"/>
                  </a:lnTo>
                  <a:lnTo>
                    <a:pt x="328" y="175"/>
                  </a:lnTo>
                  <a:lnTo>
                    <a:pt x="326" y="168"/>
                  </a:lnTo>
                  <a:lnTo>
                    <a:pt x="322" y="160"/>
                  </a:lnTo>
                  <a:lnTo>
                    <a:pt x="319" y="153"/>
                  </a:lnTo>
                  <a:lnTo>
                    <a:pt x="316" y="146"/>
                  </a:lnTo>
                  <a:lnTo>
                    <a:pt x="312" y="140"/>
                  </a:lnTo>
                  <a:lnTo>
                    <a:pt x="307" y="134"/>
                  </a:lnTo>
                  <a:lnTo>
                    <a:pt x="302" y="128"/>
                  </a:lnTo>
                  <a:lnTo>
                    <a:pt x="296" y="122"/>
                  </a:lnTo>
                  <a:lnTo>
                    <a:pt x="290" y="117"/>
                  </a:lnTo>
                  <a:lnTo>
                    <a:pt x="284" y="113"/>
                  </a:lnTo>
                  <a:lnTo>
                    <a:pt x="275" y="109"/>
                  </a:lnTo>
                  <a:lnTo>
                    <a:pt x="267" y="106"/>
                  </a:lnTo>
                  <a:lnTo>
                    <a:pt x="259" y="103"/>
                  </a:lnTo>
                  <a:lnTo>
                    <a:pt x="249" y="101"/>
                  </a:lnTo>
                  <a:lnTo>
                    <a:pt x="239" y="100"/>
                  </a:lnTo>
                  <a:lnTo>
                    <a:pt x="228" y="99"/>
                  </a:lnTo>
                  <a:lnTo>
                    <a:pt x="217" y="100"/>
                  </a:lnTo>
                  <a:lnTo>
                    <a:pt x="207" y="101"/>
                  </a:lnTo>
                  <a:lnTo>
                    <a:pt x="198" y="103"/>
                  </a:lnTo>
                  <a:lnTo>
                    <a:pt x="189" y="106"/>
                  </a:lnTo>
                  <a:lnTo>
                    <a:pt x="180" y="109"/>
                  </a:lnTo>
                  <a:lnTo>
                    <a:pt x="173" y="113"/>
                  </a:lnTo>
                  <a:lnTo>
                    <a:pt x="166" y="117"/>
                  </a:lnTo>
                  <a:lnTo>
                    <a:pt x="160" y="122"/>
                  </a:lnTo>
                  <a:lnTo>
                    <a:pt x="155" y="128"/>
                  </a:lnTo>
                  <a:lnTo>
                    <a:pt x="149" y="134"/>
                  </a:lnTo>
                  <a:lnTo>
                    <a:pt x="145" y="140"/>
                  </a:lnTo>
                  <a:lnTo>
                    <a:pt x="141" y="146"/>
                  </a:lnTo>
                  <a:lnTo>
                    <a:pt x="137" y="153"/>
                  </a:lnTo>
                  <a:lnTo>
                    <a:pt x="133" y="160"/>
                  </a:lnTo>
                  <a:lnTo>
                    <a:pt x="130" y="168"/>
                  </a:lnTo>
                  <a:lnTo>
                    <a:pt x="128" y="175"/>
                  </a:lnTo>
                  <a:lnTo>
                    <a:pt x="125" y="190"/>
                  </a:lnTo>
                  <a:lnTo>
                    <a:pt x="122" y="206"/>
                  </a:lnTo>
                  <a:lnTo>
                    <a:pt x="121" y="221"/>
                  </a:lnTo>
                  <a:lnTo>
                    <a:pt x="121" y="235"/>
                  </a:lnTo>
                  <a:lnTo>
                    <a:pt x="121" y="251"/>
                  </a:lnTo>
                  <a:lnTo>
                    <a:pt x="122" y="266"/>
                  </a:lnTo>
                  <a:lnTo>
                    <a:pt x="125" y="282"/>
                  </a:lnTo>
                  <a:lnTo>
                    <a:pt x="128" y="297"/>
                  </a:lnTo>
                  <a:lnTo>
                    <a:pt x="130" y="304"/>
                  </a:lnTo>
                  <a:lnTo>
                    <a:pt x="133" y="311"/>
                  </a:lnTo>
                  <a:lnTo>
                    <a:pt x="137" y="318"/>
                  </a:lnTo>
                  <a:lnTo>
                    <a:pt x="141" y="325"/>
                  </a:lnTo>
                  <a:lnTo>
                    <a:pt x="145" y="332"/>
                  </a:lnTo>
                  <a:lnTo>
                    <a:pt x="149" y="338"/>
                  </a:lnTo>
                  <a:lnTo>
                    <a:pt x="155" y="344"/>
                  </a:lnTo>
                  <a:lnTo>
                    <a:pt x="160" y="349"/>
                  </a:lnTo>
                  <a:lnTo>
                    <a:pt x="166" y="354"/>
                  </a:lnTo>
                  <a:lnTo>
                    <a:pt x="173" y="359"/>
                  </a:lnTo>
                  <a:lnTo>
                    <a:pt x="180" y="362"/>
                  </a:lnTo>
                  <a:lnTo>
                    <a:pt x="189" y="366"/>
                  </a:lnTo>
                  <a:lnTo>
                    <a:pt x="198" y="368"/>
                  </a:lnTo>
                  <a:lnTo>
                    <a:pt x="207" y="371"/>
                  </a:lnTo>
                  <a:lnTo>
                    <a:pt x="217" y="372"/>
                  </a:lnTo>
                  <a:lnTo>
                    <a:pt x="228" y="372"/>
                  </a:lnTo>
                  <a:lnTo>
                    <a:pt x="239" y="372"/>
                  </a:lnTo>
                  <a:lnTo>
                    <a:pt x="249" y="371"/>
                  </a:lnTo>
                  <a:lnTo>
                    <a:pt x="259" y="368"/>
                  </a:lnTo>
                  <a:lnTo>
                    <a:pt x="267" y="366"/>
                  </a:lnTo>
                  <a:lnTo>
                    <a:pt x="275" y="362"/>
                  </a:lnTo>
                  <a:lnTo>
                    <a:pt x="284" y="359"/>
                  </a:lnTo>
                  <a:lnTo>
                    <a:pt x="290" y="354"/>
                  </a:lnTo>
                  <a:lnTo>
                    <a:pt x="296" y="349"/>
                  </a:lnTo>
                  <a:lnTo>
                    <a:pt x="302" y="344"/>
                  </a:lnTo>
                  <a:lnTo>
                    <a:pt x="307" y="338"/>
                  </a:lnTo>
                  <a:lnTo>
                    <a:pt x="312" y="332"/>
                  </a:lnTo>
                  <a:lnTo>
                    <a:pt x="316" y="325"/>
                  </a:lnTo>
                  <a:lnTo>
                    <a:pt x="319" y="318"/>
                  </a:lnTo>
                  <a:lnTo>
                    <a:pt x="322" y="311"/>
                  </a:lnTo>
                  <a:lnTo>
                    <a:pt x="326" y="304"/>
                  </a:lnTo>
                  <a:lnTo>
                    <a:pt x="328" y="297"/>
                  </a:lnTo>
                  <a:lnTo>
                    <a:pt x="332" y="282"/>
                  </a:lnTo>
                  <a:lnTo>
                    <a:pt x="334" y="266"/>
                  </a:lnTo>
                  <a:lnTo>
                    <a:pt x="336" y="251"/>
                  </a:lnTo>
                  <a:lnTo>
                    <a:pt x="336" y="2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2" name="Freeform 28"/>
            <p:cNvSpPr>
              <a:spLocks/>
            </p:cNvSpPr>
            <p:nvPr userDrawn="1"/>
          </p:nvSpPr>
          <p:spPr bwMode="auto">
            <a:xfrm>
              <a:off x="8424863" y="6613525"/>
              <a:ext cx="33338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2" y="12"/>
                </a:cxn>
                <a:cxn ang="0">
                  <a:pos x="112" y="90"/>
                </a:cxn>
                <a:cxn ang="0">
                  <a:pos x="114" y="90"/>
                </a:cxn>
                <a:cxn ang="0">
                  <a:pos x="124" y="73"/>
                </a:cxn>
                <a:cxn ang="0">
                  <a:pos x="134" y="56"/>
                </a:cxn>
                <a:cxn ang="0">
                  <a:pos x="145" y="42"/>
                </a:cxn>
                <a:cxn ang="0">
                  <a:pos x="158" y="28"/>
                </a:cxn>
                <a:cxn ang="0">
                  <a:pos x="165" y="22"/>
                </a:cxn>
                <a:cxn ang="0">
                  <a:pos x="173" y="16"/>
                </a:cxn>
                <a:cxn ang="0">
                  <a:pos x="182" y="12"/>
                </a:cxn>
                <a:cxn ang="0">
                  <a:pos x="191" y="8"/>
                </a:cxn>
                <a:cxn ang="0">
                  <a:pos x="201" y="5"/>
                </a:cxn>
                <a:cxn ang="0">
                  <a:pos x="212" y="3"/>
                </a:cxn>
                <a:cxn ang="0">
                  <a:pos x="224" y="1"/>
                </a:cxn>
                <a:cxn ang="0">
                  <a:pos x="237" y="0"/>
                </a:cxn>
                <a:cxn ang="0">
                  <a:pos x="248" y="1"/>
                </a:cxn>
                <a:cxn ang="0">
                  <a:pos x="259" y="2"/>
                </a:cxn>
                <a:cxn ang="0">
                  <a:pos x="259" y="122"/>
                </a:cxn>
                <a:cxn ang="0">
                  <a:pos x="251" y="121"/>
                </a:cxn>
                <a:cxn ang="0">
                  <a:pos x="243" y="120"/>
                </a:cxn>
                <a:cxn ang="0">
                  <a:pos x="235" y="120"/>
                </a:cxn>
                <a:cxn ang="0">
                  <a:pos x="226" y="120"/>
                </a:cxn>
                <a:cxn ang="0">
                  <a:pos x="216" y="120"/>
                </a:cxn>
                <a:cxn ang="0">
                  <a:pos x="204" y="121"/>
                </a:cxn>
                <a:cxn ang="0">
                  <a:pos x="195" y="123"/>
                </a:cxn>
                <a:cxn ang="0">
                  <a:pos x="186" y="124"/>
                </a:cxn>
                <a:cxn ang="0">
                  <a:pos x="178" y="127"/>
                </a:cxn>
                <a:cxn ang="0">
                  <a:pos x="171" y="129"/>
                </a:cxn>
                <a:cxn ang="0">
                  <a:pos x="163" y="133"/>
                </a:cxn>
                <a:cxn ang="0">
                  <a:pos x="157" y="136"/>
                </a:cxn>
                <a:cxn ang="0">
                  <a:pos x="151" y="140"/>
                </a:cxn>
                <a:cxn ang="0">
                  <a:pos x="146" y="145"/>
                </a:cxn>
                <a:cxn ang="0">
                  <a:pos x="142" y="150"/>
                </a:cxn>
                <a:cxn ang="0">
                  <a:pos x="138" y="155"/>
                </a:cxn>
                <a:cxn ang="0">
                  <a:pos x="134" y="160"/>
                </a:cxn>
                <a:cxn ang="0">
                  <a:pos x="131" y="165"/>
                </a:cxn>
                <a:cxn ang="0">
                  <a:pos x="128" y="171"/>
                </a:cxn>
                <a:cxn ang="0">
                  <a:pos x="126" y="177"/>
                </a:cxn>
                <a:cxn ang="0">
                  <a:pos x="122" y="189"/>
                </a:cxn>
                <a:cxn ang="0">
                  <a:pos x="119" y="202"/>
                </a:cxn>
                <a:cxn ang="0">
                  <a:pos x="117" y="214"/>
                </a:cxn>
                <a:cxn ang="0">
                  <a:pos x="117" y="226"/>
                </a:cxn>
                <a:cxn ang="0">
                  <a:pos x="117" y="460"/>
                </a:cxn>
                <a:cxn ang="0">
                  <a:pos x="0" y="460"/>
                </a:cxn>
              </a:cxnLst>
              <a:rect l="0" t="0" r="r" b="b"/>
              <a:pathLst>
                <a:path w="259" h="460">
                  <a:moveTo>
                    <a:pt x="0" y="460"/>
                  </a:moveTo>
                  <a:lnTo>
                    <a:pt x="0" y="12"/>
                  </a:lnTo>
                  <a:lnTo>
                    <a:pt x="112" y="12"/>
                  </a:lnTo>
                  <a:lnTo>
                    <a:pt x="112" y="90"/>
                  </a:lnTo>
                  <a:lnTo>
                    <a:pt x="114" y="90"/>
                  </a:lnTo>
                  <a:lnTo>
                    <a:pt x="124" y="73"/>
                  </a:lnTo>
                  <a:lnTo>
                    <a:pt x="134" y="56"/>
                  </a:lnTo>
                  <a:lnTo>
                    <a:pt x="145" y="42"/>
                  </a:lnTo>
                  <a:lnTo>
                    <a:pt x="158" y="28"/>
                  </a:lnTo>
                  <a:lnTo>
                    <a:pt x="165" y="22"/>
                  </a:lnTo>
                  <a:lnTo>
                    <a:pt x="173" y="16"/>
                  </a:lnTo>
                  <a:lnTo>
                    <a:pt x="182" y="12"/>
                  </a:lnTo>
                  <a:lnTo>
                    <a:pt x="191" y="8"/>
                  </a:lnTo>
                  <a:lnTo>
                    <a:pt x="201" y="5"/>
                  </a:lnTo>
                  <a:lnTo>
                    <a:pt x="212" y="3"/>
                  </a:lnTo>
                  <a:lnTo>
                    <a:pt x="224" y="1"/>
                  </a:lnTo>
                  <a:lnTo>
                    <a:pt x="237" y="0"/>
                  </a:lnTo>
                  <a:lnTo>
                    <a:pt x="248" y="1"/>
                  </a:lnTo>
                  <a:lnTo>
                    <a:pt x="259" y="2"/>
                  </a:lnTo>
                  <a:lnTo>
                    <a:pt x="259" y="122"/>
                  </a:lnTo>
                  <a:lnTo>
                    <a:pt x="251" y="121"/>
                  </a:lnTo>
                  <a:lnTo>
                    <a:pt x="243" y="120"/>
                  </a:lnTo>
                  <a:lnTo>
                    <a:pt x="235" y="120"/>
                  </a:lnTo>
                  <a:lnTo>
                    <a:pt x="226" y="120"/>
                  </a:lnTo>
                  <a:lnTo>
                    <a:pt x="216" y="120"/>
                  </a:lnTo>
                  <a:lnTo>
                    <a:pt x="204" y="121"/>
                  </a:lnTo>
                  <a:lnTo>
                    <a:pt x="195" y="123"/>
                  </a:lnTo>
                  <a:lnTo>
                    <a:pt x="186" y="124"/>
                  </a:lnTo>
                  <a:lnTo>
                    <a:pt x="178" y="127"/>
                  </a:lnTo>
                  <a:lnTo>
                    <a:pt x="171" y="129"/>
                  </a:lnTo>
                  <a:lnTo>
                    <a:pt x="163" y="133"/>
                  </a:lnTo>
                  <a:lnTo>
                    <a:pt x="157" y="136"/>
                  </a:lnTo>
                  <a:lnTo>
                    <a:pt x="151" y="140"/>
                  </a:lnTo>
                  <a:lnTo>
                    <a:pt x="146" y="145"/>
                  </a:lnTo>
                  <a:lnTo>
                    <a:pt x="142" y="150"/>
                  </a:lnTo>
                  <a:lnTo>
                    <a:pt x="138" y="155"/>
                  </a:lnTo>
                  <a:lnTo>
                    <a:pt x="134" y="160"/>
                  </a:lnTo>
                  <a:lnTo>
                    <a:pt x="131" y="165"/>
                  </a:lnTo>
                  <a:lnTo>
                    <a:pt x="128" y="171"/>
                  </a:lnTo>
                  <a:lnTo>
                    <a:pt x="126" y="177"/>
                  </a:lnTo>
                  <a:lnTo>
                    <a:pt x="122" y="189"/>
                  </a:lnTo>
                  <a:lnTo>
                    <a:pt x="119" y="202"/>
                  </a:lnTo>
                  <a:lnTo>
                    <a:pt x="117" y="214"/>
                  </a:lnTo>
                  <a:lnTo>
                    <a:pt x="117" y="226"/>
                  </a:lnTo>
                  <a:lnTo>
                    <a:pt x="117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3" name="Rectangle 29"/>
            <p:cNvSpPr>
              <a:spLocks noChangeArrowheads="1"/>
            </p:cNvSpPr>
            <p:nvPr userDrawn="1"/>
          </p:nvSpPr>
          <p:spPr bwMode="auto">
            <a:xfrm>
              <a:off x="8467726" y="6594475"/>
              <a:ext cx="15875" cy="793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8494713" y="6594475"/>
              <a:ext cx="57150" cy="80962"/>
            </a:xfrm>
            <a:custGeom>
              <a:avLst/>
              <a:gdLst/>
              <a:ahLst/>
              <a:cxnLst>
                <a:cxn ang="0">
                  <a:pos x="319" y="604"/>
                </a:cxn>
                <a:cxn ang="0">
                  <a:pos x="312" y="556"/>
                </a:cxn>
                <a:cxn ang="0">
                  <a:pos x="291" y="579"/>
                </a:cxn>
                <a:cxn ang="0">
                  <a:pos x="269" y="596"/>
                </a:cxn>
                <a:cxn ang="0">
                  <a:pos x="225" y="612"/>
                </a:cxn>
                <a:cxn ang="0">
                  <a:pos x="172" y="615"/>
                </a:cxn>
                <a:cxn ang="0">
                  <a:pos x="128" y="606"/>
                </a:cxn>
                <a:cxn ang="0">
                  <a:pos x="91" y="588"/>
                </a:cxn>
                <a:cxn ang="0">
                  <a:pos x="61" y="562"/>
                </a:cxn>
                <a:cxn ang="0">
                  <a:pos x="37" y="530"/>
                </a:cxn>
                <a:cxn ang="0">
                  <a:pos x="19" y="492"/>
                </a:cxn>
                <a:cxn ang="0">
                  <a:pos x="7" y="450"/>
                </a:cxn>
                <a:cxn ang="0">
                  <a:pos x="1" y="406"/>
                </a:cxn>
                <a:cxn ang="0">
                  <a:pos x="0" y="356"/>
                </a:cxn>
                <a:cxn ang="0">
                  <a:pos x="6" y="304"/>
                </a:cxn>
                <a:cxn ang="0">
                  <a:pos x="20" y="260"/>
                </a:cxn>
                <a:cxn ang="0">
                  <a:pos x="40" y="223"/>
                </a:cxn>
                <a:cxn ang="0">
                  <a:pos x="65" y="192"/>
                </a:cxn>
                <a:cxn ang="0">
                  <a:pos x="93" y="170"/>
                </a:cxn>
                <a:cxn ang="0">
                  <a:pos x="126" y="154"/>
                </a:cxn>
                <a:cxn ang="0">
                  <a:pos x="161" y="146"/>
                </a:cxn>
                <a:cxn ang="0">
                  <a:pos x="198" y="145"/>
                </a:cxn>
                <a:cxn ang="0">
                  <a:pos x="235" y="151"/>
                </a:cxn>
                <a:cxn ang="0">
                  <a:pos x="264" y="164"/>
                </a:cxn>
                <a:cxn ang="0">
                  <a:pos x="298" y="191"/>
                </a:cxn>
                <a:cxn ang="0">
                  <a:pos x="316" y="215"/>
                </a:cxn>
                <a:cxn ang="0">
                  <a:pos x="121" y="384"/>
                </a:cxn>
                <a:cxn ang="0">
                  <a:pos x="125" y="427"/>
                </a:cxn>
                <a:cxn ang="0">
                  <a:pos x="140" y="471"/>
                </a:cxn>
                <a:cxn ang="0">
                  <a:pos x="164" y="500"/>
                </a:cxn>
                <a:cxn ang="0">
                  <a:pos x="184" y="512"/>
                </a:cxn>
                <a:cxn ang="0">
                  <a:pos x="208" y="518"/>
                </a:cxn>
                <a:cxn ang="0">
                  <a:pos x="235" y="518"/>
                </a:cxn>
                <a:cxn ang="0">
                  <a:pos x="258" y="511"/>
                </a:cxn>
                <a:cxn ang="0">
                  <a:pos x="277" y="500"/>
                </a:cxn>
                <a:cxn ang="0">
                  <a:pos x="292" y="485"/>
                </a:cxn>
                <a:cxn ang="0">
                  <a:pos x="311" y="453"/>
                </a:cxn>
                <a:cxn ang="0">
                  <a:pos x="321" y="407"/>
                </a:cxn>
                <a:cxn ang="0">
                  <a:pos x="319" y="355"/>
                </a:cxn>
                <a:cxn ang="0">
                  <a:pos x="311" y="313"/>
                </a:cxn>
                <a:cxn ang="0">
                  <a:pos x="302" y="291"/>
                </a:cxn>
                <a:cxn ang="0">
                  <a:pos x="287" y="273"/>
                </a:cxn>
                <a:cxn ang="0">
                  <a:pos x="270" y="259"/>
                </a:cxn>
                <a:cxn ang="0">
                  <a:pos x="248" y="250"/>
                </a:cxn>
                <a:cxn ang="0">
                  <a:pos x="221" y="246"/>
                </a:cxn>
                <a:cxn ang="0">
                  <a:pos x="194" y="250"/>
                </a:cxn>
                <a:cxn ang="0">
                  <a:pos x="173" y="258"/>
                </a:cxn>
                <a:cxn ang="0">
                  <a:pos x="157" y="271"/>
                </a:cxn>
                <a:cxn ang="0">
                  <a:pos x="142" y="288"/>
                </a:cxn>
                <a:cxn ang="0">
                  <a:pos x="126" y="332"/>
                </a:cxn>
                <a:cxn ang="0">
                  <a:pos x="121" y="384"/>
                </a:cxn>
              </a:cxnLst>
              <a:rect l="0" t="0" r="r" b="b"/>
              <a:pathLst>
                <a:path w="433" h="616">
                  <a:moveTo>
                    <a:pt x="433" y="0"/>
                  </a:moveTo>
                  <a:lnTo>
                    <a:pt x="433" y="604"/>
                  </a:lnTo>
                  <a:lnTo>
                    <a:pt x="319" y="604"/>
                  </a:lnTo>
                  <a:lnTo>
                    <a:pt x="319" y="547"/>
                  </a:lnTo>
                  <a:lnTo>
                    <a:pt x="317" y="547"/>
                  </a:lnTo>
                  <a:lnTo>
                    <a:pt x="312" y="556"/>
                  </a:lnTo>
                  <a:lnTo>
                    <a:pt x="305" y="565"/>
                  </a:lnTo>
                  <a:lnTo>
                    <a:pt x="299" y="572"/>
                  </a:lnTo>
                  <a:lnTo>
                    <a:pt x="291" y="579"/>
                  </a:lnTo>
                  <a:lnTo>
                    <a:pt x="284" y="585"/>
                  </a:lnTo>
                  <a:lnTo>
                    <a:pt x="277" y="591"/>
                  </a:lnTo>
                  <a:lnTo>
                    <a:pt x="269" y="596"/>
                  </a:lnTo>
                  <a:lnTo>
                    <a:pt x="260" y="600"/>
                  </a:lnTo>
                  <a:lnTo>
                    <a:pt x="242" y="607"/>
                  </a:lnTo>
                  <a:lnTo>
                    <a:pt x="225" y="612"/>
                  </a:lnTo>
                  <a:lnTo>
                    <a:pt x="207" y="615"/>
                  </a:lnTo>
                  <a:lnTo>
                    <a:pt x="188" y="616"/>
                  </a:lnTo>
                  <a:lnTo>
                    <a:pt x="172" y="615"/>
                  </a:lnTo>
                  <a:lnTo>
                    <a:pt x="157" y="613"/>
                  </a:lnTo>
                  <a:lnTo>
                    <a:pt x="141" y="610"/>
                  </a:lnTo>
                  <a:lnTo>
                    <a:pt x="128" y="606"/>
                  </a:lnTo>
                  <a:lnTo>
                    <a:pt x="115" y="601"/>
                  </a:lnTo>
                  <a:lnTo>
                    <a:pt x="102" y="595"/>
                  </a:lnTo>
                  <a:lnTo>
                    <a:pt x="91" y="588"/>
                  </a:lnTo>
                  <a:lnTo>
                    <a:pt x="80" y="580"/>
                  </a:lnTo>
                  <a:lnTo>
                    <a:pt x="70" y="572"/>
                  </a:lnTo>
                  <a:lnTo>
                    <a:pt x="61" y="562"/>
                  </a:lnTo>
                  <a:lnTo>
                    <a:pt x="52" y="552"/>
                  </a:lnTo>
                  <a:lnTo>
                    <a:pt x="44" y="541"/>
                  </a:lnTo>
                  <a:lnTo>
                    <a:pt x="37" y="530"/>
                  </a:lnTo>
                  <a:lnTo>
                    <a:pt x="30" y="518"/>
                  </a:lnTo>
                  <a:lnTo>
                    <a:pt x="24" y="505"/>
                  </a:lnTo>
                  <a:lnTo>
                    <a:pt x="19" y="492"/>
                  </a:lnTo>
                  <a:lnTo>
                    <a:pt x="15" y="478"/>
                  </a:lnTo>
                  <a:lnTo>
                    <a:pt x="10" y="464"/>
                  </a:lnTo>
                  <a:lnTo>
                    <a:pt x="7" y="450"/>
                  </a:lnTo>
                  <a:lnTo>
                    <a:pt x="4" y="436"/>
                  </a:lnTo>
                  <a:lnTo>
                    <a:pt x="2" y="420"/>
                  </a:lnTo>
                  <a:lnTo>
                    <a:pt x="1" y="406"/>
                  </a:lnTo>
                  <a:lnTo>
                    <a:pt x="0" y="391"/>
                  </a:lnTo>
                  <a:lnTo>
                    <a:pt x="0" y="375"/>
                  </a:lnTo>
                  <a:lnTo>
                    <a:pt x="0" y="356"/>
                  </a:lnTo>
                  <a:lnTo>
                    <a:pt x="1" y="338"/>
                  </a:lnTo>
                  <a:lnTo>
                    <a:pt x="3" y="320"/>
                  </a:lnTo>
                  <a:lnTo>
                    <a:pt x="6" y="304"/>
                  </a:lnTo>
                  <a:lnTo>
                    <a:pt x="10" y="288"/>
                  </a:lnTo>
                  <a:lnTo>
                    <a:pt x="15" y="274"/>
                  </a:lnTo>
                  <a:lnTo>
                    <a:pt x="20" y="260"/>
                  </a:lnTo>
                  <a:lnTo>
                    <a:pt x="26" y="246"/>
                  </a:lnTo>
                  <a:lnTo>
                    <a:pt x="33" y="234"/>
                  </a:lnTo>
                  <a:lnTo>
                    <a:pt x="40" y="223"/>
                  </a:lnTo>
                  <a:lnTo>
                    <a:pt x="47" y="212"/>
                  </a:lnTo>
                  <a:lnTo>
                    <a:pt x="55" y="201"/>
                  </a:lnTo>
                  <a:lnTo>
                    <a:pt x="65" y="192"/>
                  </a:lnTo>
                  <a:lnTo>
                    <a:pt x="74" y="184"/>
                  </a:lnTo>
                  <a:lnTo>
                    <a:pt x="83" y="177"/>
                  </a:lnTo>
                  <a:lnTo>
                    <a:pt x="93" y="170"/>
                  </a:lnTo>
                  <a:lnTo>
                    <a:pt x="104" y="164"/>
                  </a:lnTo>
                  <a:lnTo>
                    <a:pt x="115" y="158"/>
                  </a:lnTo>
                  <a:lnTo>
                    <a:pt x="126" y="154"/>
                  </a:lnTo>
                  <a:lnTo>
                    <a:pt x="137" y="151"/>
                  </a:lnTo>
                  <a:lnTo>
                    <a:pt x="149" y="148"/>
                  </a:lnTo>
                  <a:lnTo>
                    <a:pt x="161" y="146"/>
                  </a:lnTo>
                  <a:lnTo>
                    <a:pt x="173" y="145"/>
                  </a:lnTo>
                  <a:lnTo>
                    <a:pt x="185" y="144"/>
                  </a:lnTo>
                  <a:lnTo>
                    <a:pt x="198" y="145"/>
                  </a:lnTo>
                  <a:lnTo>
                    <a:pt x="212" y="147"/>
                  </a:lnTo>
                  <a:lnTo>
                    <a:pt x="224" y="149"/>
                  </a:lnTo>
                  <a:lnTo>
                    <a:pt x="235" y="151"/>
                  </a:lnTo>
                  <a:lnTo>
                    <a:pt x="245" y="154"/>
                  </a:lnTo>
                  <a:lnTo>
                    <a:pt x="255" y="158"/>
                  </a:lnTo>
                  <a:lnTo>
                    <a:pt x="264" y="164"/>
                  </a:lnTo>
                  <a:lnTo>
                    <a:pt x="271" y="169"/>
                  </a:lnTo>
                  <a:lnTo>
                    <a:pt x="285" y="180"/>
                  </a:lnTo>
                  <a:lnTo>
                    <a:pt x="298" y="191"/>
                  </a:lnTo>
                  <a:lnTo>
                    <a:pt x="307" y="202"/>
                  </a:lnTo>
                  <a:lnTo>
                    <a:pt x="315" y="215"/>
                  </a:lnTo>
                  <a:lnTo>
                    <a:pt x="316" y="215"/>
                  </a:lnTo>
                  <a:lnTo>
                    <a:pt x="316" y="0"/>
                  </a:lnTo>
                  <a:lnTo>
                    <a:pt x="433" y="0"/>
                  </a:lnTo>
                  <a:close/>
                  <a:moveTo>
                    <a:pt x="121" y="384"/>
                  </a:moveTo>
                  <a:lnTo>
                    <a:pt x="121" y="397"/>
                  </a:lnTo>
                  <a:lnTo>
                    <a:pt x="123" y="412"/>
                  </a:lnTo>
                  <a:lnTo>
                    <a:pt x="125" y="427"/>
                  </a:lnTo>
                  <a:lnTo>
                    <a:pt x="129" y="442"/>
                  </a:lnTo>
                  <a:lnTo>
                    <a:pt x="134" y="457"/>
                  </a:lnTo>
                  <a:lnTo>
                    <a:pt x="140" y="471"/>
                  </a:lnTo>
                  <a:lnTo>
                    <a:pt x="148" y="484"/>
                  </a:lnTo>
                  <a:lnTo>
                    <a:pt x="159" y="495"/>
                  </a:lnTo>
                  <a:lnTo>
                    <a:pt x="164" y="500"/>
                  </a:lnTo>
                  <a:lnTo>
                    <a:pt x="170" y="505"/>
                  </a:lnTo>
                  <a:lnTo>
                    <a:pt x="177" y="509"/>
                  </a:lnTo>
                  <a:lnTo>
                    <a:pt x="184" y="512"/>
                  </a:lnTo>
                  <a:lnTo>
                    <a:pt x="191" y="515"/>
                  </a:lnTo>
                  <a:lnTo>
                    <a:pt x="199" y="517"/>
                  </a:lnTo>
                  <a:lnTo>
                    <a:pt x="208" y="518"/>
                  </a:lnTo>
                  <a:lnTo>
                    <a:pt x="217" y="519"/>
                  </a:lnTo>
                  <a:lnTo>
                    <a:pt x="226" y="519"/>
                  </a:lnTo>
                  <a:lnTo>
                    <a:pt x="235" y="518"/>
                  </a:lnTo>
                  <a:lnTo>
                    <a:pt x="243" y="516"/>
                  </a:lnTo>
                  <a:lnTo>
                    <a:pt x="251" y="513"/>
                  </a:lnTo>
                  <a:lnTo>
                    <a:pt x="258" y="511"/>
                  </a:lnTo>
                  <a:lnTo>
                    <a:pt x="265" y="508"/>
                  </a:lnTo>
                  <a:lnTo>
                    <a:pt x="271" y="504"/>
                  </a:lnTo>
                  <a:lnTo>
                    <a:pt x="277" y="500"/>
                  </a:lnTo>
                  <a:lnTo>
                    <a:pt x="283" y="495"/>
                  </a:lnTo>
                  <a:lnTo>
                    <a:pt x="288" y="490"/>
                  </a:lnTo>
                  <a:lnTo>
                    <a:pt x="292" y="485"/>
                  </a:lnTo>
                  <a:lnTo>
                    <a:pt x="298" y="480"/>
                  </a:lnTo>
                  <a:lnTo>
                    <a:pt x="305" y="466"/>
                  </a:lnTo>
                  <a:lnTo>
                    <a:pt x="311" y="453"/>
                  </a:lnTo>
                  <a:lnTo>
                    <a:pt x="316" y="438"/>
                  </a:lnTo>
                  <a:lnTo>
                    <a:pt x="319" y="422"/>
                  </a:lnTo>
                  <a:lnTo>
                    <a:pt x="321" y="407"/>
                  </a:lnTo>
                  <a:lnTo>
                    <a:pt x="321" y="390"/>
                  </a:lnTo>
                  <a:lnTo>
                    <a:pt x="321" y="372"/>
                  </a:lnTo>
                  <a:lnTo>
                    <a:pt x="319" y="355"/>
                  </a:lnTo>
                  <a:lnTo>
                    <a:pt x="317" y="338"/>
                  </a:lnTo>
                  <a:lnTo>
                    <a:pt x="313" y="321"/>
                  </a:lnTo>
                  <a:lnTo>
                    <a:pt x="311" y="313"/>
                  </a:lnTo>
                  <a:lnTo>
                    <a:pt x="308" y="306"/>
                  </a:lnTo>
                  <a:lnTo>
                    <a:pt x="305" y="299"/>
                  </a:lnTo>
                  <a:lnTo>
                    <a:pt x="302" y="291"/>
                  </a:lnTo>
                  <a:lnTo>
                    <a:pt x="298" y="285"/>
                  </a:lnTo>
                  <a:lnTo>
                    <a:pt x="292" y="279"/>
                  </a:lnTo>
                  <a:lnTo>
                    <a:pt x="287" y="273"/>
                  </a:lnTo>
                  <a:lnTo>
                    <a:pt x="282" y="268"/>
                  </a:lnTo>
                  <a:lnTo>
                    <a:pt x="277" y="263"/>
                  </a:lnTo>
                  <a:lnTo>
                    <a:pt x="270" y="259"/>
                  </a:lnTo>
                  <a:lnTo>
                    <a:pt x="264" y="255"/>
                  </a:lnTo>
                  <a:lnTo>
                    <a:pt x="256" y="252"/>
                  </a:lnTo>
                  <a:lnTo>
                    <a:pt x="248" y="250"/>
                  </a:lnTo>
                  <a:lnTo>
                    <a:pt x="239" y="247"/>
                  </a:lnTo>
                  <a:lnTo>
                    <a:pt x="230" y="246"/>
                  </a:lnTo>
                  <a:lnTo>
                    <a:pt x="221" y="246"/>
                  </a:lnTo>
                  <a:lnTo>
                    <a:pt x="212" y="246"/>
                  </a:lnTo>
                  <a:lnTo>
                    <a:pt x="203" y="247"/>
                  </a:lnTo>
                  <a:lnTo>
                    <a:pt x="194" y="250"/>
                  </a:lnTo>
                  <a:lnTo>
                    <a:pt x="187" y="252"/>
                  </a:lnTo>
                  <a:lnTo>
                    <a:pt x="180" y="255"/>
                  </a:lnTo>
                  <a:lnTo>
                    <a:pt x="173" y="258"/>
                  </a:lnTo>
                  <a:lnTo>
                    <a:pt x="167" y="262"/>
                  </a:lnTo>
                  <a:lnTo>
                    <a:pt x="162" y="266"/>
                  </a:lnTo>
                  <a:lnTo>
                    <a:pt x="157" y="271"/>
                  </a:lnTo>
                  <a:lnTo>
                    <a:pt x="151" y="276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5" y="302"/>
                  </a:lnTo>
                  <a:lnTo>
                    <a:pt x="130" y="316"/>
                  </a:lnTo>
                  <a:lnTo>
                    <a:pt x="126" y="332"/>
                  </a:lnTo>
                  <a:lnTo>
                    <a:pt x="123" y="349"/>
                  </a:lnTo>
                  <a:lnTo>
                    <a:pt x="121" y="366"/>
                  </a:lnTo>
                  <a:lnTo>
                    <a:pt x="121" y="38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5" name="Freeform 31"/>
            <p:cNvSpPr>
              <a:spLocks noEditPoints="1"/>
            </p:cNvSpPr>
            <p:nvPr userDrawn="1"/>
          </p:nvSpPr>
          <p:spPr bwMode="auto">
            <a:xfrm>
              <a:off x="8566151" y="6548438"/>
              <a:ext cx="46038" cy="44450"/>
            </a:xfrm>
            <a:custGeom>
              <a:avLst/>
              <a:gdLst/>
              <a:ahLst/>
              <a:cxnLst>
                <a:cxn ang="0">
                  <a:pos x="140" y="341"/>
                </a:cxn>
                <a:cxn ang="0">
                  <a:pos x="97" y="326"/>
                </a:cxn>
                <a:cxn ang="0">
                  <a:pos x="61" y="303"/>
                </a:cxn>
                <a:cxn ang="0">
                  <a:pos x="31" y="270"/>
                </a:cxn>
                <a:cxn ang="0">
                  <a:pos x="10" y="230"/>
                </a:cxn>
                <a:cxn ang="0">
                  <a:pos x="0" y="184"/>
                </a:cxn>
                <a:cxn ang="0">
                  <a:pos x="4" y="135"/>
                </a:cxn>
                <a:cxn ang="0">
                  <a:pos x="19" y="93"/>
                </a:cxn>
                <a:cxn ang="0">
                  <a:pos x="44" y="56"/>
                </a:cxn>
                <a:cxn ang="0">
                  <a:pos x="78" y="28"/>
                </a:cxn>
                <a:cxn ang="0">
                  <a:pos x="118" y="8"/>
                </a:cxn>
                <a:cxn ang="0">
                  <a:pos x="163" y="0"/>
                </a:cxn>
                <a:cxn ang="0">
                  <a:pos x="209" y="3"/>
                </a:cxn>
                <a:cxn ang="0">
                  <a:pos x="252" y="17"/>
                </a:cxn>
                <a:cxn ang="0">
                  <a:pos x="289" y="41"/>
                </a:cxn>
                <a:cxn ang="0">
                  <a:pos x="318" y="74"/>
                </a:cxn>
                <a:cxn ang="0">
                  <a:pos x="339" y="114"/>
                </a:cxn>
                <a:cxn ang="0">
                  <a:pos x="348" y="159"/>
                </a:cxn>
                <a:cxn ang="0">
                  <a:pos x="345" y="208"/>
                </a:cxn>
                <a:cxn ang="0">
                  <a:pos x="330" y="251"/>
                </a:cxn>
                <a:cxn ang="0">
                  <a:pos x="305" y="287"/>
                </a:cxn>
                <a:cxn ang="0">
                  <a:pos x="271" y="315"/>
                </a:cxn>
                <a:cxn ang="0">
                  <a:pos x="231" y="335"/>
                </a:cxn>
                <a:cxn ang="0">
                  <a:pos x="186" y="344"/>
                </a:cxn>
                <a:cxn ang="0">
                  <a:pos x="35" y="182"/>
                </a:cxn>
                <a:cxn ang="0">
                  <a:pos x="42" y="220"/>
                </a:cxn>
                <a:cxn ang="0">
                  <a:pos x="59" y="254"/>
                </a:cxn>
                <a:cxn ang="0">
                  <a:pos x="82" y="280"/>
                </a:cxn>
                <a:cxn ang="0">
                  <a:pos x="112" y="301"/>
                </a:cxn>
                <a:cxn ang="0">
                  <a:pos x="147" y="312"/>
                </a:cxn>
                <a:cxn ang="0">
                  <a:pos x="184" y="315"/>
                </a:cxn>
                <a:cxn ang="0">
                  <a:pos x="221" y="308"/>
                </a:cxn>
                <a:cxn ang="0">
                  <a:pos x="253" y="292"/>
                </a:cxn>
                <a:cxn ang="0">
                  <a:pos x="279" y="268"/>
                </a:cxn>
                <a:cxn ang="0">
                  <a:pos x="300" y="237"/>
                </a:cxn>
                <a:cxn ang="0">
                  <a:pos x="311" y="201"/>
                </a:cxn>
                <a:cxn ang="0">
                  <a:pos x="314" y="162"/>
                </a:cxn>
                <a:cxn ang="0">
                  <a:pos x="307" y="124"/>
                </a:cxn>
                <a:cxn ang="0">
                  <a:pos x="291" y="90"/>
                </a:cxn>
                <a:cxn ang="0">
                  <a:pos x="267" y="63"/>
                </a:cxn>
                <a:cxn ang="0">
                  <a:pos x="237" y="43"/>
                </a:cxn>
                <a:cxn ang="0">
                  <a:pos x="204" y="31"/>
                </a:cxn>
                <a:cxn ang="0">
                  <a:pos x="165" y="29"/>
                </a:cxn>
                <a:cxn ang="0">
                  <a:pos x="128" y="36"/>
                </a:cxn>
                <a:cxn ang="0">
                  <a:pos x="95" y="52"/>
                </a:cxn>
                <a:cxn ang="0">
                  <a:pos x="69" y="76"/>
                </a:cxn>
                <a:cxn ang="0">
                  <a:pos x="49" y="106"/>
                </a:cxn>
                <a:cxn ang="0">
                  <a:pos x="37" y="142"/>
                </a:cxn>
                <a:cxn ang="0">
                  <a:pos x="35" y="171"/>
                </a:cxn>
                <a:cxn ang="0">
                  <a:pos x="109" y="73"/>
                </a:cxn>
                <a:cxn ang="0">
                  <a:pos x="221" y="78"/>
                </a:cxn>
                <a:cxn ang="0">
                  <a:pos x="240" y="90"/>
                </a:cxn>
                <a:cxn ang="0">
                  <a:pos x="252" y="109"/>
                </a:cxn>
                <a:cxn ang="0">
                  <a:pos x="253" y="141"/>
                </a:cxn>
                <a:cxn ang="0">
                  <a:pos x="243" y="165"/>
                </a:cxn>
                <a:cxn ang="0">
                  <a:pos x="213" y="182"/>
                </a:cxn>
                <a:cxn ang="0">
                  <a:pos x="173" y="185"/>
                </a:cxn>
                <a:cxn ang="0">
                  <a:pos x="184" y="160"/>
                </a:cxn>
                <a:cxn ang="0">
                  <a:pos x="211" y="153"/>
                </a:cxn>
                <a:cxn ang="0">
                  <a:pos x="220" y="141"/>
                </a:cxn>
                <a:cxn ang="0">
                  <a:pos x="221" y="119"/>
                </a:cxn>
                <a:cxn ang="0">
                  <a:pos x="212" y="105"/>
                </a:cxn>
                <a:cxn ang="0">
                  <a:pos x="187" y="98"/>
                </a:cxn>
              </a:cxnLst>
              <a:rect l="0" t="0" r="r" b="b"/>
              <a:pathLst>
                <a:path w="349" h="344">
                  <a:moveTo>
                    <a:pt x="175" y="344"/>
                  </a:moveTo>
                  <a:lnTo>
                    <a:pt x="163" y="344"/>
                  </a:lnTo>
                  <a:lnTo>
                    <a:pt x="152" y="343"/>
                  </a:lnTo>
                  <a:lnTo>
                    <a:pt x="140" y="341"/>
                  </a:lnTo>
                  <a:lnTo>
                    <a:pt x="129" y="338"/>
                  </a:lnTo>
                  <a:lnTo>
                    <a:pt x="118" y="335"/>
                  </a:lnTo>
                  <a:lnTo>
                    <a:pt x="108" y="331"/>
                  </a:lnTo>
                  <a:lnTo>
                    <a:pt x="97" y="326"/>
                  </a:lnTo>
                  <a:lnTo>
                    <a:pt x="87" y="321"/>
                  </a:lnTo>
                  <a:lnTo>
                    <a:pt x="78" y="315"/>
                  </a:lnTo>
                  <a:lnTo>
                    <a:pt x="69" y="309"/>
                  </a:lnTo>
                  <a:lnTo>
                    <a:pt x="61" y="303"/>
                  </a:lnTo>
                  <a:lnTo>
                    <a:pt x="53" y="295"/>
                  </a:lnTo>
                  <a:lnTo>
                    <a:pt x="44" y="287"/>
                  </a:lnTo>
                  <a:lnTo>
                    <a:pt x="37" y="278"/>
                  </a:lnTo>
                  <a:lnTo>
                    <a:pt x="31" y="270"/>
                  </a:lnTo>
                  <a:lnTo>
                    <a:pt x="25" y="261"/>
                  </a:lnTo>
                  <a:lnTo>
                    <a:pt x="19" y="251"/>
                  </a:lnTo>
                  <a:lnTo>
                    <a:pt x="14" y="240"/>
                  </a:lnTo>
                  <a:lnTo>
                    <a:pt x="10" y="230"/>
                  </a:lnTo>
                  <a:lnTo>
                    <a:pt x="7" y="219"/>
                  </a:lnTo>
                  <a:lnTo>
                    <a:pt x="4" y="208"/>
                  </a:lnTo>
                  <a:lnTo>
                    <a:pt x="2" y="195"/>
                  </a:lnTo>
                  <a:lnTo>
                    <a:pt x="0" y="184"/>
                  </a:lnTo>
                  <a:lnTo>
                    <a:pt x="0" y="171"/>
                  </a:lnTo>
                  <a:lnTo>
                    <a:pt x="0" y="159"/>
                  </a:lnTo>
                  <a:lnTo>
                    <a:pt x="2" y="147"/>
                  </a:lnTo>
                  <a:lnTo>
                    <a:pt x="4" y="135"/>
                  </a:lnTo>
                  <a:lnTo>
                    <a:pt x="7" y="124"/>
                  </a:lnTo>
                  <a:lnTo>
                    <a:pt x="10" y="114"/>
                  </a:lnTo>
                  <a:lnTo>
                    <a:pt x="14" y="103"/>
                  </a:lnTo>
                  <a:lnTo>
                    <a:pt x="19" y="93"/>
                  </a:lnTo>
                  <a:lnTo>
                    <a:pt x="25" y="83"/>
                  </a:lnTo>
                  <a:lnTo>
                    <a:pt x="31" y="74"/>
                  </a:lnTo>
                  <a:lnTo>
                    <a:pt x="37" y="64"/>
                  </a:lnTo>
                  <a:lnTo>
                    <a:pt x="44" y="56"/>
                  </a:lnTo>
                  <a:lnTo>
                    <a:pt x="53" y="48"/>
                  </a:lnTo>
                  <a:lnTo>
                    <a:pt x="61" y="41"/>
                  </a:lnTo>
                  <a:lnTo>
                    <a:pt x="69" y="34"/>
                  </a:lnTo>
                  <a:lnTo>
                    <a:pt x="78" y="28"/>
                  </a:lnTo>
                  <a:lnTo>
                    <a:pt x="87" y="22"/>
                  </a:lnTo>
                  <a:lnTo>
                    <a:pt x="97" y="17"/>
                  </a:lnTo>
                  <a:lnTo>
                    <a:pt x="108" y="12"/>
                  </a:lnTo>
                  <a:lnTo>
                    <a:pt x="118" y="8"/>
                  </a:lnTo>
                  <a:lnTo>
                    <a:pt x="129" y="5"/>
                  </a:lnTo>
                  <a:lnTo>
                    <a:pt x="140" y="3"/>
                  </a:lnTo>
                  <a:lnTo>
                    <a:pt x="152" y="1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6" y="0"/>
                  </a:lnTo>
                  <a:lnTo>
                    <a:pt x="198" y="1"/>
                  </a:lnTo>
                  <a:lnTo>
                    <a:pt x="209" y="3"/>
                  </a:lnTo>
                  <a:lnTo>
                    <a:pt x="220" y="5"/>
                  </a:lnTo>
                  <a:lnTo>
                    <a:pt x="231" y="8"/>
                  </a:lnTo>
                  <a:lnTo>
                    <a:pt x="242" y="12"/>
                  </a:lnTo>
                  <a:lnTo>
                    <a:pt x="252" y="17"/>
                  </a:lnTo>
                  <a:lnTo>
                    <a:pt x="262" y="22"/>
                  </a:lnTo>
                  <a:lnTo>
                    <a:pt x="271" y="28"/>
                  </a:lnTo>
                  <a:lnTo>
                    <a:pt x="280" y="34"/>
                  </a:lnTo>
                  <a:lnTo>
                    <a:pt x="289" y="41"/>
                  </a:lnTo>
                  <a:lnTo>
                    <a:pt x="297" y="48"/>
                  </a:lnTo>
                  <a:lnTo>
                    <a:pt x="305" y="56"/>
                  </a:lnTo>
                  <a:lnTo>
                    <a:pt x="312" y="64"/>
                  </a:lnTo>
                  <a:lnTo>
                    <a:pt x="318" y="74"/>
                  </a:lnTo>
                  <a:lnTo>
                    <a:pt x="324" y="83"/>
                  </a:lnTo>
                  <a:lnTo>
                    <a:pt x="330" y="93"/>
                  </a:lnTo>
                  <a:lnTo>
                    <a:pt x="334" y="103"/>
                  </a:lnTo>
                  <a:lnTo>
                    <a:pt x="339" y="114"/>
                  </a:lnTo>
                  <a:lnTo>
                    <a:pt x="343" y="124"/>
                  </a:lnTo>
                  <a:lnTo>
                    <a:pt x="345" y="135"/>
                  </a:lnTo>
                  <a:lnTo>
                    <a:pt x="347" y="147"/>
                  </a:lnTo>
                  <a:lnTo>
                    <a:pt x="348" y="159"/>
                  </a:lnTo>
                  <a:lnTo>
                    <a:pt x="349" y="171"/>
                  </a:lnTo>
                  <a:lnTo>
                    <a:pt x="348" y="184"/>
                  </a:lnTo>
                  <a:lnTo>
                    <a:pt x="347" y="195"/>
                  </a:lnTo>
                  <a:lnTo>
                    <a:pt x="345" y="208"/>
                  </a:lnTo>
                  <a:lnTo>
                    <a:pt x="343" y="219"/>
                  </a:lnTo>
                  <a:lnTo>
                    <a:pt x="339" y="230"/>
                  </a:lnTo>
                  <a:lnTo>
                    <a:pt x="334" y="240"/>
                  </a:lnTo>
                  <a:lnTo>
                    <a:pt x="330" y="251"/>
                  </a:lnTo>
                  <a:lnTo>
                    <a:pt x="324" y="261"/>
                  </a:lnTo>
                  <a:lnTo>
                    <a:pt x="318" y="270"/>
                  </a:lnTo>
                  <a:lnTo>
                    <a:pt x="312" y="278"/>
                  </a:lnTo>
                  <a:lnTo>
                    <a:pt x="305" y="287"/>
                  </a:lnTo>
                  <a:lnTo>
                    <a:pt x="297" y="295"/>
                  </a:lnTo>
                  <a:lnTo>
                    <a:pt x="289" y="303"/>
                  </a:lnTo>
                  <a:lnTo>
                    <a:pt x="280" y="309"/>
                  </a:lnTo>
                  <a:lnTo>
                    <a:pt x="271" y="315"/>
                  </a:lnTo>
                  <a:lnTo>
                    <a:pt x="262" y="321"/>
                  </a:lnTo>
                  <a:lnTo>
                    <a:pt x="252" y="326"/>
                  </a:lnTo>
                  <a:lnTo>
                    <a:pt x="242" y="331"/>
                  </a:lnTo>
                  <a:lnTo>
                    <a:pt x="231" y="335"/>
                  </a:lnTo>
                  <a:lnTo>
                    <a:pt x="220" y="338"/>
                  </a:lnTo>
                  <a:lnTo>
                    <a:pt x="209" y="341"/>
                  </a:lnTo>
                  <a:lnTo>
                    <a:pt x="198" y="343"/>
                  </a:lnTo>
                  <a:lnTo>
                    <a:pt x="186" y="344"/>
                  </a:lnTo>
                  <a:lnTo>
                    <a:pt x="175" y="344"/>
                  </a:lnTo>
                  <a:lnTo>
                    <a:pt x="175" y="344"/>
                  </a:lnTo>
                  <a:close/>
                  <a:moveTo>
                    <a:pt x="35" y="171"/>
                  </a:moveTo>
                  <a:lnTo>
                    <a:pt x="35" y="182"/>
                  </a:lnTo>
                  <a:lnTo>
                    <a:pt x="36" y="191"/>
                  </a:lnTo>
                  <a:lnTo>
                    <a:pt x="37" y="201"/>
                  </a:lnTo>
                  <a:lnTo>
                    <a:pt x="39" y="211"/>
                  </a:lnTo>
                  <a:lnTo>
                    <a:pt x="42" y="220"/>
                  </a:lnTo>
                  <a:lnTo>
                    <a:pt x="45" y="229"/>
                  </a:lnTo>
                  <a:lnTo>
                    <a:pt x="49" y="237"/>
                  </a:lnTo>
                  <a:lnTo>
                    <a:pt x="54" y="245"/>
                  </a:lnTo>
                  <a:lnTo>
                    <a:pt x="59" y="254"/>
                  </a:lnTo>
                  <a:lnTo>
                    <a:pt x="64" y="261"/>
                  </a:lnTo>
                  <a:lnTo>
                    <a:pt x="69" y="268"/>
                  </a:lnTo>
                  <a:lnTo>
                    <a:pt x="75" y="274"/>
                  </a:lnTo>
                  <a:lnTo>
                    <a:pt x="82" y="280"/>
                  </a:lnTo>
                  <a:lnTo>
                    <a:pt x="88" y="286"/>
                  </a:lnTo>
                  <a:lnTo>
                    <a:pt x="95" y="292"/>
                  </a:lnTo>
                  <a:lnTo>
                    <a:pt x="104" y="297"/>
                  </a:lnTo>
                  <a:lnTo>
                    <a:pt x="112" y="301"/>
                  </a:lnTo>
                  <a:lnTo>
                    <a:pt x="120" y="305"/>
                  </a:lnTo>
                  <a:lnTo>
                    <a:pt x="128" y="308"/>
                  </a:lnTo>
                  <a:lnTo>
                    <a:pt x="137" y="310"/>
                  </a:lnTo>
                  <a:lnTo>
                    <a:pt x="147" y="312"/>
                  </a:lnTo>
                  <a:lnTo>
                    <a:pt x="156" y="314"/>
                  </a:lnTo>
                  <a:lnTo>
                    <a:pt x="165" y="315"/>
                  </a:lnTo>
                  <a:lnTo>
                    <a:pt x="175" y="315"/>
                  </a:lnTo>
                  <a:lnTo>
                    <a:pt x="184" y="315"/>
                  </a:lnTo>
                  <a:lnTo>
                    <a:pt x="194" y="314"/>
                  </a:lnTo>
                  <a:lnTo>
                    <a:pt x="204" y="312"/>
                  </a:lnTo>
                  <a:lnTo>
                    <a:pt x="212" y="310"/>
                  </a:lnTo>
                  <a:lnTo>
                    <a:pt x="221" y="308"/>
                  </a:lnTo>
                  <a:lnTo>
                    <a:pt x="229" y="305"/>
                  </a:lnTo>
                  <a:lnTo>
                    <a:pt x="237" y="301"/>
                  </a:lnTo>
                  <a:lnTo>
                    <a:pt x="246" y="297"/>
                  </a:lnTo>
                  <a:lnTo>
                    <a:pt x="253" y="292"/>
                  </a:lnTo>
                  <a:lnTo>
                    <a:pt x="260" y="286"/>
                  </a:lnTo>
                  <a:lnTo>
                    <a:pt x="267" y="280"/>
                  </a:lnTo>
                  <a:lnTo>
                    <a:pt x="273" y="274"/>
                  </a:lnTo>
                  <a:lnTo>
                    <a:pt x="279" y="268"/>
                  </a:lnTo>
                  <a:lnTo>
                    <a:pt x="285" y="261"/>
                  </a:lnTo>
                  <a:lnTo>
                    <a:pt x="291" y="254"/>
                  </a:lnTo>
                  <a:lnTo>
                    <a:pt x="296" y="245"/>
                  </a:lnTo>
                  <a:lnTo>
                    <a:pt x="300" y="237"/>
                  </a:lnTo>
                  <a:lnTo>
                    <a:pt x="304" y="229"/>
                  </a:lnTo>
                  <a:lnTo>
                    <a:pt x="307" y="220"/>
                  </a:lnTo>
                  <a:lnTo>
                    <a:pt x="309" y="211"/>
                  </a:lnTo>
                  <a:lnTo>
                    <a:pt x="311" y="201"/>
                  </a:lnTo>
                  <a:lnTo>
                    <a:pt x="313" y="191"/>
                  </a:lnTo>
                  <a:lnTo>
                    <a:pt x="314" y="182"/>
                  </a:lnTo>
                  <a:lnTo>
                    <a:pt x="314" y="171"/>
                  </a:lnTo>
                  <a:lnTo>
                    <a:pt x="314" y="162"/>
                  </a:lnTo>
                  <a:lnTo>
                    <a:pt x="313" y="151"/>
                  </a:lnTo>
                  <a:lnTo>
                    <a:pt x="311" y="142"/>
                  </a:lnTo>
                  <a:lnTo>
                    <a:pt x="309" y="132"/>
                  </a:lnTo>
                  <a:lnTo>
                    <a:pt x="307" y="124"/>
                  </a:lnTo>
                  <a:lnTo>
                    <a:pt x="304" y="115"/>
                  </a:lnTo>
                  <a:lnTo>
                    <a:pt x="300" y="106"/>
                  </a:lnTo>
                  <a:lnTo>
                    <a:pt x="296" y="98"/>
                  </a:lnTo>
                  <a:lnTo>
                    <a:pt x="291" y="90"/>
                  </a:lnTo>
                  <a:lnTo>
                    <a:pt x="285" y="83"/>
                  </a:lnTo>
                  <a:lnTo>
                    <a:pt x="279" y="76"/>
                  </a:lnTo>
                  <a:lnTo>
                    <a:pt x="273" y="70"/>
                  </a:lnTo>
                  <a:lnTo>
                    <a:pt x="267" y="63"/>
                  </a:lnTo>
                  <a:lnTo>
                    <a:pt x="260" y="57"/>
                  </a:lnTo>
                  <a:lnTo>
                    <a:pt x="253" y="52"/>
                  </a:lnTo>
                  <a:lnTo>
                    <a:pt x="246" y="47"/>
                  </a:lnTo>
                  <a:lnTo>
                    <a:pt x="237" y="43"/>
                  </a:lnTo>
                  <a:lnTo>
                    <a:pt x="229" y="39"/>
                  </a:lnTo>
                  <a:lnTo>
                    <a:pt x="221" y="36"/>
                  </a:lnTo>
                  <a:lnTo>
                    <a:pt x="212" y="34"/>
                  </a:lnTo>
                  <a:lnTo>
                    <a:pt x="204" y="31"/>
                  </a:lnTo>
                  <a:lnTo>
                    <a:pt x="194" y="30"/>
                  </a:lnTo>
                  <a:lnTo>
                    <a:pt x="184" y="29"/>
                  </a:lnTo>
                  <a:lnTo>
                    <a:pt x="175" y="29"/>
                  </a:lnTo>
                  <a:lnTo>
                    <a:pt x="165" y="29"/>
                  </a:lnTo>
                  <a:lnTo>
                    <a:pt x="156" y="30"/>
                  </a:lnTo>
                  <a:lnTo>
                    <a:pt x="147" y="31"/>
                  </a:lnTo>
                  <a:lnTo>
                    <a:pt x="137" y="34"/>
                  </a:lnTo>
                  <a:lnTo>
                    <a:pt x="128" y="36"/>
                  </a:lnTo>
                  <a:lnTo>
                    <a:pt x="120" y="39"/>
                  </a:lnTo>
                  <a:lnTo>
                    <a:pt x="112" y="43"/>
                  </a:lnTo>
                  <a:lnTo>
                    <a:pt x="104" y="47"/>
                  </a:lnTo>
                  <a:lnTo>
                    <a:pt x="95" y="52"/>
                  </a:lnTo>
                  <a:lnTo>
                    <a:pt x="88" y="57"/>
                  </a:lnTo>
                  <a:lnTo>
                    <a:pt x="82" y="63"/>
                  </a:lnTo>
                  <a:lnTo>
                    <a:pt x="75" y="70"/>
                  </a:lnTo>
                  <a:lnTo>
                    <a:pt x="69" y="76"/>
                  </a:lnTo>
                  <a:lnTo>
                    <a:pt x="64" y="83"/>
                  </a:lnTo>
                  <a:lnTo>
                    <a:pt x="59" y="90"/>
                  </a:lnTo>
                  <a:lnTo>
                    <a:pt x="54" y="98"/>
                  </a:lnTo>
                  <a:lnTo>
                    <a:pt x="49" y="106"/>
                  </a:lnTo>
                  <a:lnTo>
                    <a:pt x="45" y="115"/>
                  </a:lnTo>
                  <a:lnTo>
                    <a:pt x="42" y="124"/>
                  </a:lnTo>
                  <a:lnTo>
                    <a:pt x="39" y="132"/>
                  </a:lnTo>
                  <a:lnTo>
                    <a:pt x="37" y="142"/>
                  </a:lnTo>
                  <a:lnTo>
                    <a:pt x="36" y="151"/>
                  </a:lnTo>
                  <a:lnTo>
                    <a:pt x="35" y="162"/>
                  </a:lnTo>
                  <a:lnTo>
                    <a:pt x="35" y="171"/>
                  </a:lnTo>
                  <a:lnTo>
                    <a:pt x="35" y="171"/>
                  </a:lnTo>
                  <a:close/>
                  <a:moveTo>
                    <a:pt x="138" y="185"/>
                  </a:moveTo>
                  <a:lnTo>
                    <a:pt x="138" y="271"/>
                  </a:lnTo>
                  <a:lnTo>
                    <a:pt x="109" y="271"/>
                  </a:lnTo>
                  <a:lnTo>
                    <a:pt x="109" y="73"/>
                  </a:lnTo>
                  <a:lnTo>
                    <a:pt x="184" y="73"/>
                  </a:lnTo>
                  <a:lnTo>
                    <a:pt x="201" y="74"/>
                  </a:lnTo>
                  <a:lnTo>
                    <a:pt x="215" y="76"/>
                  </a:lnTo>
                  <a:lnTo>
                    <a:pt x="221" y="78"/>
                  </a:lnTo>
                  <a:lnTo>
                    <a:pt x="226" y="80"/>
                  </a:lnTo>
                  <a:lnTo>
                    <a:pt x="232" y="83"/>
                  </a:lnTo>
                  <a:lnTo>
                    <a:pt x="236" y="86"/>
                  </a:lnTo>
                  <a:lnTo>
                    <a:pt x="240" y="90"/>
                  </a:lnTo>
                  <a:lnTo>
                    <a:pt x="245" y="94"/>
                  </a:lnTo>
                  <a:lnTo>
                    <a:pt x="248" y="98"/>
                  </a:lnTo>
                  <a:lnTo>
                    <a:pt x="250" y="103"/>
                  </a:lnTo>
                  <a:lnTo>
                    <a:pt x="252" y="109"/>
                  </a:lnTo>
                  <a:lnTo>
                    <a:pt x="253" y="116"/>
                  </a:lnTo>
                  <a:lnTo>
                    <a:pt x="254" y="122"/>
                  </a:lnTo>
                  <a:lnTo>
                    <a:pt x="254" y="129"/>
                  </a:lnTo>
                  <a:lnTo>
                    <a:pt x="253" y="141"/>
                  </a:lnTo>
                  <a:lnTo>
                    <a:pt x="250" y="152"/>
                  </a:lnTo>
                  <a:lnTo>
                    <a:pt x="248" y="156"/>
                  </a:lnTo>
                  <a:lnTo>
                    <a:pt x="246" y="161"/>
                  </a:lnTo>
                  <a:lnTo>
                    <a:pt x="243" y="165"/>
                  </a:lnTo>
                  <a:lnTo>
                    <a:pt x="239" y="168"/>
                  </a:lnTo>
                  <a:lnTo>
                    <a:pt x="231" y="174"/>
                  </a:lnTo>
                  <a:lnTo>
                    <a:pt x="223" y="179"/>
                  </a:lnTo>
                  <a:lnTo>
                    <a:pt x="213" y="182"/>
                  </a:lnTo>
                  <a:lnTo>
                    <a:pt x="203" y="184"/>
                  </a:lnTo>
                  <a:lnTo>
                    <a:pt x="259" y="271"/>
                  </a:lnTo>
                  <a:lnTo>
                    <a:pt x="225" y="271"/>
                  </a:lnTo>
                  <a:lnTo>
                    <a:pt x="173" y="185"/>
                  </a:lnTo>
                  <a:lnTo>
                    <a:pt x="138" y="185"/>
                  </a:lnTo>
                  <a:close/>
                  <a:moveTo>
                    <a:pt x="138" y="160"/>
                  </a:moveTo>
                  <a:lnTo>
                    <a:pt x="174" y="160"/>
                  </a:lnTo>
                  <a:lnTo>
                    <a:pt x="184" y="160"/>
                  </a:lnTo>
                  <a:lnTo>
                    <a:pt x="192" y="159"/>
                  </a:lnTo>
                  <a:lnTo>
                    <a:pt x="201" y="158"/>
                  </a:lnTo>
                  <a:lnTo>
                    <a:pt x="208" y="154"/>
                  </a:lnTo>
                  <a:lnTo>
                    <a:pt x="211" y="153"/>
                  </a:lnTo>
                  <a:lnTo>
                    <a:pt x="214" y="151"/>
                  </a:lnTo>
                  <a:lnTo>
                    <a:pt x="217" y="148"/>
                  </a:lnTo>
                  <a:lnTo>
                    <a:pt x="219" y="145"/>
                  </a:lnTo>
                  <a:lnTo>
                    <a:pt x="220" y="141"/>
                  </a:lnTo>
                  <a:lnTo>
                    <a:pt x="221" y="137"/>
                  </a:lnTo>
                  <a:lnTo>
                    <a:pt x="222" y="132"/>
                  </a:lnTo>
                  <a:lnTo>
                    <a:pt x="222" y="127"/>
                  </a:lnTo>
                  <a:lnTo>
                    <a:pt x="221" y="119"/>
                  </a:lnTo>
                  <a:lnTo>
                    <a:pt x="219" y="112"/>
                  </a:lnTo>
                  <a:lnTo>
                    <a:pt x="217" y="109"/>
                  </a:lnTo>
                  <a:lnTo>
                    <a:pt x="215" y="107"/>
                  </a:lnTo>
                  <a:lnTo>
                    <a:pt x="212" y="105"/>
                  </a:lnTo>
                  <a:lnTo>
                    <a:pt x="209" y="103"/>
                  </a:lnTo>
                  <a:lnTo>
                    <a:pt x="202" y="101"/>
                  </a:lnTo>
                  <a:lnTo>
                    <a:pt x="195" y="99"/>
                  </a:lnTo>
                  <a:lnTo>
                    <a:pt x="187" y="98"/>
                  </a:lnTo>
                  <a:lnTo>
                    <a:pt x="179" y="98"/>
                  </a:lnTo>
                  <a:lnTo>
                    <a:pt x="138" y="98"/>
                  </a:lnTo>
                  <a:lnTo>
                    <a:pt x="138" y="1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96625504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E45-D648-4E33-9A5D-CC267E8D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74BCF-FA79-4475-BC92-94EA7654C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3C553-162B-4A50-8E29-F8CAAC18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F715C-E2B8-48F7-9A92-D503610C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39B0C-C61A-442C-8A3A-58DC79AC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59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0FAC0-4AC2-4A11-A3BA-DB4C9815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36D88-9B00-492D-B3ED-4636AD6E0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75B7C-0AA2-4E37-9BA9-76772A96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C463B-58A5-4D2F-BA04-5565112B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CE19A-0056-4B28-A9F3-5DC5DE31A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070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5D0A-A91E-41E8-8DDC-C6B9F2F3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56F0C-F5BF-49A2-9231-0F5536E1E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15B54-CF30-4F15-9767-F2A997C89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043019-9DBA-4EC5-9355-D8E63CE09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870FB-6513-459D-B4A7-3889D788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29C92-B4B0-41CA-98CF-A0F9561A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721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86A4D-5DB8-40E2-9435-C71D5B66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C435C-8D6A-4580-9122-260198EAD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3AB5E-DF8C-4AF8-8FAF-AD9885325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95FEF-6C48-4027-BE7D-826C502F5F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1FE04-028C-4857-9383-697B4F020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2C2154-7D36-4CAD-AA95-4D851297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DFEDF-3003-4B28-8687-BEF392DA3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8DB436-ADF4-4E12-BD21-DDA2E40DC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747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19DD3-F77F-4447-9962-19FCCA6D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AB5C9-274D-4781-BED7-C95A42860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8559E-0A01-46ED-A0E0-646181D9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78E3B-5EF8-40D5-886B-E8E09F18E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02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75F23-4011-4CE7-BE82-9E3FE2A3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C0616F-117D-4446-95D9-D8860B5F8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7FCB3-8A56-4C64-B653-7A2326D8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350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A263F-3FC6-4EEE-B47A-33024D7F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5DF75-D311-4FD9-9F99-CF0EC2CE0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099A4-0E10-42A9-9CD3-87591F665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F86E7-406A-46CA-836C-E458CCA7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F59C6-2413-4445-AA95-8EEB322F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C124A-EEFE-41AD-A177-49DBD1F3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375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0C57-9F05-4252-9970-8B3DF64E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DFC9A-D5AC-4CBD-863B-61A367801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FFEEE-FA4C-4662-938D-C1F1E6517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17D25-79A9-4020-BFB8-4A2A7E86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60E07-8A1E-4AC8-AAF1-736444A7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BE7AD-7B00-44D4-8DAA-9C27FCAB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482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95912-CDF5-4C71-B341-11DC198CA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7D3EE-598C-4F34-A72C-5D80316C7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37DE3-182F-4952-96FD-9B77B95F1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E816-7C32-4C12-8B6C-3E5E933D022D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A1D5F-D5B5-4307-B4CE-FFD9E9CF0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296EB-6AAA-4C99-8423-6C3DD88A1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8C76-D3E4-4AEF-A2FF-39F60C83FE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40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0"/>
            <a:ext cx="10972800" cy="1143000"/>
          </a:xfrm>
        </p:spPr>
        <p:txBody>
          <a:bodyPr>
            <a:normAutofit/>
          </a:bodyPr>
          <a:lstStyle/>
          <a:p>
            <a:r>
              <a:rPr lang="en-AU" dirty="0"/>
              <a:t>Users’ Job </a:t>
            </a:r>
            <a:r>
              <a:rPr lang="en-AU"/>
              <a:t>To Be Done [JTBD]</a:t>
            </a:r>
            <a:endParaRPr lang="en-AU" dirty="0"/>
          </a:p>
        </p:txBody>
      </p:sp>
      <p:sp>
        <p:nvSpPr>
          <p:cNvPr id="3" name="Chevron 2"/>
          <p:cNvSpPr/>
          <p:nvPr/>
        </p:nvSpPr>
        <p:spPr>
          <a:xfrm>
            <a:off x="376518" y="1755404"/>
            <a:ext cx="11591364" cy="1351859"/>
          </a:xfrm>
          <a:prstGeom prst="homePlate">
            <a:avLst/>
          </a:prstGeom>
          <a:solidFill>
            <a:srgbClr val="4E8CCA">
              <a:alpha val="10000"/>
            </a:srgbClr>
          </a:solidFill>
          <a:ln w="508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457200" y="1837333"/>
            <a:ext cx="3348318" cy="118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9768" y="1841493"/>
            <a:ext cx="1800000" cy="1188000"/>
          </a:xfrm>
          <a:prstGeom prst="rect">
            <a:avLst/>
          </a:prstGeom>
          <a:noFill/>
          <a:ln>
            <a:solidFill>
              <a:srgbClr val="AC3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AC3F8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35421" y="1841493"/>
            <a:ext cx="1800000" cy="118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01074" y="1841493"/>
            <a:ext cx="1800000" cy="118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66726" y="1841493"/>
            <a:ext cx="1800000" cy="118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76518" y="1035589"/>
            <a:ext cx="12062010" cy="677108"/>
            <a:chOff x="376518" y="1620051"/>
            <a:chExt cx="12062010" cy="677108"/>
          </a:xfrm>
        </p:grpSpPr>
        <p:sp>
          <p:nvSpPr>
            <p:cNvPr id="4" name="TextBox 3"/>
            <p:cNvSpPr txBox="1"/>
            <p:nvPr/>
          </p:nvSpPr>
          <p:spPr>
            <a:xfrm>
              <a:off x="376518" y="1620051"/>
              <a:ext cx="329602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What Job</a:t>
              </a:r>
              <a:r>
                <a:rPr kumimoji="0" lang="en-A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?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Describe customer progress &amp; struggle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69768" y="1629921"/>
              <a:ext cx="1800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Circumstance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Identify the situation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72368" y="1620051"/>
              <a:ext cx="212613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Functional Goal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What am I trying to </a:t>
              </a:r>
              <a:b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</a:b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achieve?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30353" y="1629921"/>
              <a:ext cx="212269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Motivational Goal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What motivates me?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557869" y="1620051"/>
              <a:ext cx="288065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Social Goal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What do I want to achieve in the interaction with others?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76518" y="3147834"/>
            <a:ext cx="11591364" cy="1351859"/>
            <a:chOff x="528918" y="3444375"/>
            <a:chExt cx="11591364" cy="1351859"/>
          </a:xfrm>
        </p:grpSpPr>
        <p:sp>
          <p:nvSpPr>
            <p:cNvPr id="14" name="Chevron 2"/>
            <p:cNvSpPr/>
            <p:nvPr/>
          </p:nvSpPr>
          <p:spPr>
            <a:xfrm>
              <a:off x="528918" y="3444375"/>
              <a:ext cx="11591364" cy="1351859"/>
            </a:xfrm>
            <a:prstGeom prst="homePlate">
              <a:avLst/>
            </a:prstGeom>
            <a:solidFill>
              <a:srgbClr val="4E8CCA">
                <a:alpha val="10000"/>
              </a:srgbClr>
            </a:solidFill>
            <a:ln w="508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609600" y="3526304"/>
              <a:ext cx="3348318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22168" y="3530464"/>
              <a:ext cx="1800000" cy="1188000"/>
            </a:xfrm>
            <a:prstGeom prst="rect">
              <a:avLst/>
            </a:prstGeom>
            <a:noFill/>
            <a:ln>
              <a:solidFill>
                <a:srgbClr val="AC3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srgbClr val="AC3F8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87821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753474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619126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518" y="4540264"/>
            <a:ext cx="11591364" cy="1351859"/>
            <a:chOff x="528918" y="3444375"/>
            <a:chExt cx="11591364" cy="1351859"/>
          </a:xfrm>
        </p:grpSpPr>
        <p:sp>
          <p:nvSpPr>
            <p:cNvPr id="22" name="Chevron 2"/>
            <p:cNvSpPr/>
            <p:nvPr/>
          </p:nvSpPr>
          <p:spPr>
            <a:xfrm>
              <a:off x="528918" y="3444375"/>
              <a:ext cx="11591364" cy="1351859"/>
            </a:xfrm>
            <a:prstGeom prst="homePlate">
              <a:avLst/>
            </a:prstGeom>
            <a:solidFill>
              <a:srgbClr val="4E8CCA">
                <a:alpha val="10000"/>
              </a:srgbClr>
            </a:solidFill>
            <a:ln w="508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09600" y="3526304"/>
              <a:ext cx="3348318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22168" y="3530464"/>
              <a:ext cx="1800000" cy="1188000"/>
            </a:xfrm>
            <a:prstGeom prst="rect">
              <a:avLst/>
            </a:prstGeom>
            <a:noFill/>
            <a:ln>
              <a:solidFill>
                <a:srgbClr val="AC3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srgbClr val="AC3F8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87821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53474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619126" y="3530464"/>
              <a:ext cx="1800000" cy="1188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0" name="Text Placeholder 30">
            <a:extLst>
              <a:ext uri="{FF2B5EF4-FFF2-40B4-BE49-F238E27FC236}">
                <a16:creationId xmlns:a16="http://schemas.microsoft.com/office/drawing/2014/main" id="{F526E473-27EC-4CBE-A3DC-ACC6788A665D}"/>
              </a:ext>
            </a:extLst>
          </p:cNvPr>
          <p:cNvSpPr txBox="1">
            <a:spLocks/>
          </p:cNvSpPr>
          <p:nvPr/>
        </p:nvSpPr>
        <p:spPr bwMode="auto">
          <a:xfrm>
            <a:off x="457200" y="6151646"/>
            <a:ext cx="10970206" cy="36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1200"/>
              </a:spcAft>
              <a:buFont typeface="Arial" charset="0"/>
              <a:buChar char="•"/>
              <a:defRPr sz="28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ts val="1200"/>
              </a:spcAft>
              <a:buFont typeface="Arial" charset="0"/>
              <a:buChar char="–"/>
              <a:defRPr sz="24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ts val="1200"/>
              </a:spcAft>
              <a:buFont typeface="Arial" charset="0"/>
              <a:buChar char="•"/>
              <a:defRPr sz="20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ts val="600"/>
              </a:spcBef>
              <a:spcAft>
                <a:spcPts val="1200"/>
              </a:spcAft>
              <a:buFont typeface="Arial" charset="0"/>
              <a:buChar char="–"/>
              <a:defRPr sz="18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ts val="1200"/>
              </a:spcAft>
              <a:buFont typeface="Arial" charset="0"/>
              <a:buChar char="»"/>
              <a:defRPr sz="16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Source: Wolfgang Ulaga, Arizona State University, </a:t>
            </a:r>
            <a:r>
              <a:rPr kumimoji="0" lang="en-AU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Center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Services Leadership. </a:t>
            </a:r>
            <a:r>
              <a:rPr kumimoji="0" lang="en-AU" sz="105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Adapted From: 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Christensen. M., Hall, T., Dillon, K., &amp; Duncan, D. S. (2016). Know your customers’ jobs to be done. </a:t>
            </a:r>
            <a:r>
              <a:rPr kumimoji="0" lang="en-AU" sz="105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Harvard business review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r>
              <a:rPr kumimoji="0" lang="en-AU" sz="105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94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(9), 54-62.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2994194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6_Office Theme</vt:lpstr>
      <vt:lpstr>Users’ Job To Be Done [JTBD]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Users’ Job To Be Done [JTBD]</dc:title>
  <dc:creator>Tony Peloso</dc:creator>
  <cp:lastModifiedBy>Tony Peloso</cp:lastModifiedBy>
  <cp:revision>1</cp:revision>
  <dcterms:created xsi:type="dcterms:W3CDTF">2022-05-19T06:04:12Z</dcterms:created>
  <dcterms:modified xsi:type="dcterms:W3CDTF">2022-05-19T06:04:56Z</dcterms:modified>
</cp:coreProperties>
</file>