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31C6C-F6CC-48BB-8BEF-449CBF674D2F}" type="datetimeFigureOut">
              <a:rPr lang="en-AU" smtClean="0"/>
              <a:t>19/05/2022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829F3-CD6C-4DD3-AEDD-09BAC12EBF1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3166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800" dirty="0"/>
              <a:t>Rock, D. (2008). SCARF: a brain-based model for collaborating with and influencing others. </a:t>
            </a:r>
            <a:r>
              <a:rPr lang="en-AU" sz="800" i="1" dirty="0" err="1"/>
              <a:t>NeuroLeadership</a:t>
            </a:r>
            <a:r>
              <a:rPr lang="en-AU" sz="800" i="1" dirty="0"/>
              <a:t> Journal</a:t>
            </a:r>
            <a:r>
              <a:rPr lang="en-AU" sz="800" dirty="0"/>
              <a:t>, (1), 1-9.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2077B9-7EF7-4425-AE16-F8F8320F805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7920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27FE-5A1C-4295-BB1B-E62CE2E5201B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CC23-537E-4877-81BA-B0E35E6CD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24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27FE-5A1C-4295-BB1B-E62CE2E5201B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CC23-537E-4877-81BA-B0E35E6CD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930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27FE-5A1C-4295-BB1B-E62CE2E5201B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CC23-537E-4877-81BA-B0E35E6CD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04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27FE-5A1C-4295-BB1B-E62CE2E5201B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CC23-537E-4877-81BA-B0E35E6CD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7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27FE-5A1C-4295-BB1B-E62CE2E5201B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CC23-537E-4877-81BA-B0E35E6CD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18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27FE-5A1C-4295-BB1B-E62CE2E5201B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CC23-537E-4877-81BA-B0E35E6CD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1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27FE-5A1C-4295-BB1B-E62CE2E5201B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CC23-537E-4877-81BA-B0E35E6CD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969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27FE-5A1C-4295-BB1B-E62CE2E5201B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CC23-537E-4877-81BA-B0E35E6CD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48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27FE-5A1C-4295-BB1B-E62CE2E5201B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CC23-537E-4877-81BA-B0E35E6CD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8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27FE-5A1C-4295-BB1B-E62CE2E5201B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CC23-537E-4877-81BA-B0E35E6CD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35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927FE-5A1C-4295-BB1B-E62CE2E5201B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FCC23-537E-4877-81BA-B0E35E6CD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0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927FE-5A1C-4295-BB1B-E62CE2E5201B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FCC23-537E-4877-81BA-B0E35E6CD6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613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555" y="89679"/>
            <a:ext cx="10515600" cy="651555"/>
          </a:xfrm>
        </p:spPr>
        <p:txBody>
          <a:bodyPr>
            <a:normAutofit fontScale="90000"/>
          </a:bodyPr>
          <a:lstStyle/>
          <a:p>
            <a:r>
              <a:rPr lang="en-AU" dirty="0"/>
              <a:t>SCARF Losses and Gains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776347"/>
              </p:ext>
            </p:extLst>
          </p:nvPr>
        </p:nvGraphicFramePr>
        <p:xfrm>
          <a:off x="647286" y="741234"/>
          <a:ext cx="10515600" cy="43648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00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5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0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3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5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59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05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Self: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Name: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Name: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Name: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9821"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STATUS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596"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6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CERTAINTY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9821"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6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AUTONOMY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9821"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6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RELATEDNESS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9821"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600" b="1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FAIRNESS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0183"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600" b="1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OTHER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AU" sz="1050" dirty="0"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 </a:t>
                      </a:r>
                    </a:p>
                  </a:txBody>
                  <a:tcPr marL="61680" marR="61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41555" y="5285768"/>
            <a:ext cx="1110460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Considering the area of change. For each element, place an up arrow or down arrow in the box to identify the potential gain or loss for each person / stakeholder.</a:t>
            </a:r>
            <a:endParaRPr kumimoji="0" lang="en-AU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↓	= potential loss</a:t>
            </a:r>
            <a:endParaRPr kumimoji="0" lang="en-AU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↑	= potential gain</a:t>
            </a:r>
            <a:endParaRPr kumimoji="0" lang="en-AU" altLang="en-US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↔	= neutral or unsure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charset="0"/>
                <a:ea typeface="Calibri" charset="0"/>
                <a:cs typeface="Calibri" charset="0"/>
              </a:rPr>
              <a:t>What insights does this give you about how to support you and your team through the change?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David Rock – SCARF model to consider ‘gains and losses’ during times of change </a:t>
            </a:r>
            <a:endParaRPr kumimoji="0" lang="en-AU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24FB40-4B4C-0BE7-0CDC-65184B3409AC}"/>
              </a:ext>
            </a:extLst>
          </p:cNvPr>
          <p:cNvSpPr txBox="1"/>
          <p:nvPr/>
        </p:nvSpPr>
        <p:spPr>
          <a:xfrm>
            <a:off x="1414230" y="6491322"/>
            <a:ext cx="1003621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1200" dirty="0"/>
              <a:t>Adapted from: Rock, D. (2008) SCARF: A brain-based model for collaborating with an influencing others. </a:t>
            </a:r>
            <a:r>
              <a:rPr lang="en-AU" sz="1200" dirty="0" err="1"/>
              <a:t>Neuroleadership</a:t>
            </a:r>
            <a:r>
              <a:rPr lang="en-AU" sz="1200" dirty="0"/>
              <a:t> Journal 1: 1-9</a:t>
            </a:r>
          </a:p>
        </p:txBody>
      </p:sp>
    </p:spTree>
    <p:extLst>
      <p:ext uri="{BB962C8B-B14F-4D97-AF65-F5344CB8AC3E}">
        <p14:creationId xmlns:p14="http://schemas.microsoft.com/office/powerpoint/2010/main" val="373701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187</Words>
  <Application>Microsoft Office PowerPoint</Application>
  <PresentationFormat>Widescreen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2_Office Theme</vt:lpstr>
      <vt:lpstr>SCARF Losses and Gains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SCARF Losses and Gains</dc:title>
  <dc:creator>Tony Peloso</dc:creator>
  <cp:lastModifiedBy>Tony Peloso</cp:lastModifiedBy>
  <cp:revision>1</cp:revision>
  <dcterms:created xsi:type="dcterms:W3CDTF">2022-05-19T02:51:02Z</dcterms:created>
  <dcterms:modified xsi:type="dcterms:W3CDTF">2022-05-19T02:53:26Z</dcterms:modified>
</cp:coreProperties>
</file>