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4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51B8-AFE4-4DF6-B45D-256A59542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A5C0A-B2DD-4068-BD1A-21B779DBC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8A237-04AF-4B64-B42B-EB3BACB88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71972-0EFE-490D-B4DB-BD801DFBF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66E3B-A527-4D1E-A9DB-C2DAA24B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01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61CF2-564E-4F12-987A-0DF58A26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FEE778-FD86-4A4B-9756-A47E903A3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2320B-3B07-498F-88ED-1CAD3995B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98B48-A3A4-4A91-BD56-C4B7D0A63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1476B-AE4E-49A2-95B2-AE33F03A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9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A0DFE1-56C4-4E1A-AD2B-E959067C8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76D04-0C45-4ABF-87D0-A0A479DFB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BD703-B80D-4D24-8117-FE4A7009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8E2CA-84B3-4C37-90EC-B18FF9B1B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A3C5D-9615-4EBE-8410-8CDF801D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1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70F38-0A26-418D-BA4B-10FC73BAA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69F26-4418-482B-BBAE-9FB19A5D4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2E523-1BA4-4033-9FC3-39B7BFA2A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681F5-153A-47F7-AFC7-218D24AA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9F676-0A85-4CDD-8F8B-1C4871E1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4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111C-5A2B-4131-852C-F24805F06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1B319-9FA6-4857-820C-293FFAD65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7A04E-5B58-4F45-9A9D-A65C1E4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51093-5CA4-4FC0-8A28-B4F7FD1F8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04D89-C0CE-4AE8-B751-21E9AFBB1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1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51D2B-11EC-4B1B-A605-270DF2C58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1271A-50B6-45DC-BE7B-3EA2FF649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64218-BCBC-4965-8AEF-77CF5CC9F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E21C4-F849-4CCF-99CB-B2C129547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5BBBF-0A44-48E7-B22E-45441605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C5D72-7B8A-404C-9493-C5F302C3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24738-6156-47ED-972B-F96512368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6E708-3922-42DB-8936-750509827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4FD096-90E2-485D-AFB1-0584CDD7F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C8B186-757F-4544-B3DB-08ED66B5B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9CBDCF-8A52-432B-BC2E-265107138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3DD36F-CCFF-4E79-B92D-9B06EA21E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BE6FF9-1779-446C-85D1-BCC67AC80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01238B-2BE4-4D30-84B9-B729A201C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8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533B5-EF3D-4D7E-B4DD-89F5E2481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5D998A-EA1A-4F06-BA2F-E10A96105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A61EED-B148-4D38-BFD6-A526D67A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97074-FAA4-4601-8665-BFFC69EE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55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3C35F3-8AA1-418B-8181-79F195309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BDAD75-81C3-47A5-BECB-3CE72415F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6BAF2-B2B3-4A77-A36D-42CC88C47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6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2C5C-C209-49B4-9EEA-68FA25845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D5940-C1D9-492F-A1F6-8C77F9A5E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392D01-1BF0-4735-AE57-18399796A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AC25A-342A-4804-83BD-11458D61B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26F8E-6F6A-4F4C-BB10-0AB3DEEFE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A7FCB-168A-48F0-9224-69FE7486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6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EACDC-EE40-4F30-ADC9-E95BF3DE0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9BBFB7-AD4B-4C48-A7A7-21E50FC79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C17CA-1D7F-4B4B-9C64-84E5C328A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6C6F3-594E-4425-A89C-699E865A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220624-5A7A-4714-93B8-C5FA87C4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8550D-CADD-49A2-ADB8-DE876378E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2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FBCAC-709C-4B92-8124-D9CC56BBA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A9A36-F1AD-493F-A4EC-CCD16E870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DBE5F-A3F9-4C80-BE50-76F4B227F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226CB-F1A7-43BA-A28F-B2F412E91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0D8EC-6E7B-4396-9767-1EAF942F9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58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33512" y="782403"/>
            <a:ext cx="9324976" cy="5293194"/>
            <a:chOff x="1485900" y="1123950"/>
            <a:chExt cx="9324976" cy="529319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5416" y="2266950"/>
              <a:ext cx="1983551" cy="2499170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1485900" y="1123950"/>
              <a:ext cx="9324975" cy="5293194"/>
            </a:xfrm>
            <a:prstGeom prst="rect">
              <a:avLst/>
            </a:prstGeom>
            <a:noFill/>
            <a:ln w="28575">
              <a:solidFill>
                <a:srgbClr val="929B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 flipV="1">
              <a:off x="1485900" y="5553075"/>
              <a:ext cx="9324975" cy="0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5" idx="2"/>
            </p:cNvCxnSpPr>
            <p:nvPr/>
          </p:nvCxnSpPr>
          <p:spPr>
            <a:xfrm>
              <a:off x="6148387" y="5553075"/>
              <a:ext cx="1" cy="864069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endCxn id="4" idx="3"/>
            </p:cNvCxnSpPr>
            <p:nvPr/>
          </p:nvCxnSpPr>
          <p:spPr>
            <a:xfrm flipH="1">
              <a:off x="7088967" y="1123950"/>
              <a:ext cx="3721909" cy="2392585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" idx="1"/>
            </p:cNvCxnSpPr>
            <p:nvPr/>
          </p:nvCxnSpPr>
          <p:spPr>
            <a:xfrm>
              <a:off x="1485900" y="1123950"/>
              <a:ext cx="3619516" cy="2392585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endCxn id="4" idx="1"/>
            </p:cNvCxnSpPr>
            <p:nvPr/>
          </p:nvCxnSpPr>
          <p:spPr>
            <a:xfrm flipV="1">
              <a:off x="1485900" y="3516535"/>
              <a:ext cx="3619516" cy="2036540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 flipV="1">
              <a:off x="7088967" y="3516535"/>
              <a:ext cx="3721908" cy="2036539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itle 1"/>
            <p:cNvSpPr txBox="1">
              <a:spLocks/>
            </p:cNvSpPr>
            <p:nvPr/>
          </p:nvSpPr>
          <p:spPr bwMode="auto">
            <a:xfrm>
              <a:off x="4753004" y="1223635"/>
              <a:ext cx="25873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323A3E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Think and feel</a:t>
              </a:r>
            </a:p>
          </p:txBody>
        </p:sp>
        <p:sp>
          <p:nvSpPr>
            <p:cNvPr id="40" name="Title 1"/>
            <p:cNvSpPr txBox="1">
              <a:spLocks/>
            </p:cNvSpPr>
            <p:nvPr/>
          </p:nvSpPr>
          <p:spPr bwMode="auto">
            <a:xfrm>
              <a:off x="2356151" y="2859155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323A3E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Hear</a:t>
              </a:r>
            </a:p>
          </p:txBody>
        </p:sp>
        <p:sp>
          <p:nvSpPr>
            <p:cNvPr id="41" name="Title 1"/>
            <p:cNvSpPr txBox="1">
              <a:spLocks/>
            </p:cNvSpPr>
            <p:nvPr/>
          </p:nvSpPr>
          <p:spPr bwMode="auto">
            <a:xfrm>
              <a:off x="8823626" y="2860810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323A3E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See</a:t>
              </a:r>
            </a:p>
          </p:txBody>
        </p:sp>
        <p:sp>
          <p:nvSpPr>
            <p:cNvPr id="42" name="Title 1"/>
            <p:cNvSpPr txBox="1">
              <a:spLocks/>
            </p:cNvSpPr>
            <p:nvPr/>
          </p:nvSpPr>
          <p:spPr bwMode="auto">
            <a:xfrm>
              <a:off x="5039283" y="4534804"/>
              <a:ext cx="2218209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323A3E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Say and do</a:t>
              </a:r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 bwMode="auto">
            <a:xfrm>
              <a:off x="1514473" y="5243664"/>
              <a:ext cx="1271969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323A3E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Pains</a:t>
              </a: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 bwMode="auto">
            <a:xfrm>
              <a:off x="6178862" y="5233169"/>
              <a:ext cx="1179391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323A3E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Gains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53802" y="6131158"/>
            <a:ext cx="10680952" cy="60016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Adapted from </a:t>
            </a:r>
            <a:r>
              <a:rPr kumimoji="0" lang="en-AU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Tuulaniemi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J. (2010-2012). Service Design Toolkit | Process and templates, JAMK University of Applied Sciences, Creative Commons. 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https://creativecommons.org/licenses/by-sa/3.0/</a:t>
            </a:r>
            <a:endParaRPr kumimoji="0" lang="en-A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Liedtka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J., &amp; Ogilvie, T. (2019). </a:t>
            </a:r>
            <a:r>
              <a:rPr kumimoji="0" lang="en-US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designing for growth field book: A step-by-step project guide. Columbia University Press. </a:t>
            </a:r>
          </a:p>
        </p:txBody>
      </p:sp>
    </p:spTree>
    <p:extLst>
      <p:ext uri="{BB962C8B-B14F-4D97-AF65-F5344CB8AC3E}">
        <p14:creationId xmlns:p14="http://schemas.microsoft.com/office/powerpoint/2010/main" val="1703362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Peloso</dc:creator>
  <cp:lastModifiedBy>Tony Peloso</cp:lastModifiedBy>
  <cp:revision>1</cp:revision>
  <dcterms:created xsi:type="dcterms:W3CDTF">2022-01-27T07:06:42Z</dcterms:created>
  <dcterms:modified xsi:type="dcterms:W3CDTF">2022-01-27T07:08:27Z</dcterms:modified>
</cp:coreProperties>
</file>