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51B8-AFE4-4DF6-B45D-256A5954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8A5C0A-B2DD-4068-BD1A-21B779DB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8A237-04AF-4B64-B42B-EB3BACB88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71972-0EFE-490D-B4DB-BD801DFB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66E3B-A527-4D1E-A9DB-C2DAA24B1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70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61CF2-564E-4F12-987A-0DF58A26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FEE778-FD86-4A4B-9756-A47E903A3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2320B-3B07-498F-88ED-1CAD3995B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98B48-A3A4-4A91-BD56-C4B7D0A63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1476B-AE4E-49A2-95B2-AE33F03AE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6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A0DFE1-56C4-4E1A-AD2B-E959067C89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876D04-0C45-4ABF-87D0-A0A479DFB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BD703-B80D-4D24-8117-FE4A7009F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8E2CA-84B3-4C37-90EC-B18FF9B1B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3C5D-9615-4EBE-8410-8CDF801D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59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70F38-0A26-418D-BA4B-10FC73BAA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9F26-4418-482B-BBAE-9FB19A5D4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2E523-1BA4-4033-9FC3-39B7BFA2A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681F5-153A-47F7-AFC7-218D24AA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9F676-0A85-4CDD-8F8B-1C4871E12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242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111C-5A2B-4131-852C-F24805F06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1B319-9FA6-4857-820C-293FFAD65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7A04E-5B58-4F45-9A9D-A65C1E4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51093-5CA4-4FC0-8A28-B4F7FD1F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04D89-C0CE-4AE8-B751-21E9AFBB1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87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51D2B-11EC-4B1B-A605-270DF2C58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1271A-50B6-45DC-BE7B-3EA2FF649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D64218-BCBC-4965-8AEF-77CF5CC9FC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21C4-F849-4CCF-99CB-B2C12954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35BBBF-0A44-48E7-B22E-45441605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C5D72-7B8A-404C-9493-C5F302C3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18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24738-6156-47ED-972B-F96512368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6E708-3922-42DB-8936-750509827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4FD096-90E2-485D-AFB1-0584CDD7F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C8B186-757F-4544-B3DB-08ED66B5B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9CBDCF-8A52-432B-BC2E-265107138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3DD36F-CCFF-4E79-B92D-9B06EA21E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BE6FF9-1779-446C-85D1-BCC67AC80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01238B-2BE4-4D30-84B9-B729A201C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33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533B5-EF3D-4D7E-B4DD-89F5E2481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5D998A-EA1A-4F06-BA2F-E10A9610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A61EED-B148-4D38-BFD6-A526D67A0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97074-FAA4-4601-8665-BFFC69EE7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3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3C35F3-8AA1-418B-8181-79F195309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BDAD75-81C3-47A5-BECB-3CE72415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6BAF2-B2B3-4A77-A36D-42CC88C47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74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2C5C-C209-49B4-9EEA-68FA25845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D5940-C1D9-492F-A1F6-8C77F9A5E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392D01-1BF0-4735-AE57-18399796A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BAC25A-342A-4804-83BD-11458D61B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A26F8E-6F6A-4F4C-BB10-0AB3DEEF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A7FCB-168A-48F0-9224-69FE7486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9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EACDC-EE40-4F30-ADC9-E95BF3DE0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9BBFB7-AD4B-4C48-A7A7-21E50FC79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BC17CA-1D7F-4B4B-9C64-84E5C328A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6C6F3-594E-4425-A89C-699E865AB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220624-5A7A-4714-93B8-C5FA87C46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8550D-CADD-49A2-ADB8-DE876378E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6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6FBCAC-709C-4B92-8124-D9CC56BBA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A9A36-F1AD-493F-A4EC-CCD16E870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DBE5F-A3F9-4C80-BE50-76F4B227F1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E7DD7-C258-4A90-AEED-7BAABEE97ABF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226CB-F1A7-43BA-A28F-B2F412E918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0D8EC-6E7B-4396-9767-1EAF942F9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FF0C3-6407-44CE-B2AF-3C7EDA8542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6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488EE97-619A-4099-8301-5573D7EF8B44}"/>
              </a:ext>
            </a:extLst>
          </p:cNvPr>
          <p:cNvGrpSpPr/>
          <p:nvPr/>
        </p:nvGrpSpPr>
        <p:grpSpPr>
          <a:xfrm>
            <a:off x="1774894" y="1049669"/>
            <a:ext cx="4212539" cy="2225352"/>
            <a:chOff x="1485900" y="1123950"/>
            <a:chExt cx="9324976" cy="529319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F09EECF-0AC9-45D8-9DDC-00773ACA9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16" y="2266950"/>
              <a:ext cx="1983551" cy="2499170"/>
            </a:xfrm>
            <a:prstGeom prst="rect">
              <a:avLst/>
            </a:prstGeom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9DF890F-1EA0-4C74-AA0E-7627F1745429}"/>
                </a:ext>
              </a:extLst>
            </p:cNvPr>
            <p:cNvSpPr/>
            <p:nvPr/>
          </p:nvSpPr>
          <p:spPr>
            <a:xfrm>
              <a:off x="1485900" y="1123950"/>
              <a:ext cx="9324975" cy="5293194"/>
            </a:xfrm>
            <a:prstGeom prst="rect">
              <a:avLst/>
            </a:prstGeom>
            <a:noFill/>
            <a:ln w="28575">
              <a:solidFill>
                <a:srgbClr val="929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42794BE-716F-4E68-A902-E07B34EE81BC}"/>
                </a:ext>
              </a:extLst>
            </p:cNvPr>
            <p:cNvCxnSpPr/>
            <p:nvPr/>
          </p:nvCxnSpPr>
          <p:spPr>
            <a:xfrm flipV="1">
              <a:off x="1485900" y="5553075"/>
              <a:ext cx="9324975" cy="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1BD48D7-2FB1-40B0-AD72-5FEBBFFF450E}"/>
                </a:ext>
              </a:extLst>
            </p:cNvPr>
            <p:cNvCxnSpPr>
              <a:endCxn id="4" idx="2"/>
            </p:cNvCxnSpPr>
            <p:nvPr/>
          </p:nvCxnSpPr>
          <p:spPr>
            <a:xfrm>
              <a:off x="6148387" y="5553075"/>
              <a:ext cx="1" cy="86406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B59218BB-3B31-46A3-B42E-6B7E97CEFB5A}"/>
                </a:ext>
              </a:extLst>
            </p:cNvPr>
            <p:cNvCxnSpPr>
              <a:endCxn id="3" idx="3"/>
            </p:cNvCxnSpPr>
            <p:nvPr/>
          </p:nvCxnSpPr>
          <p:spPr>
            <a:xfrm flipH="1">
              <a:off x="7088967" y="1123950"/>
              <a:ext cx="3721909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26AB84E-DB4B-43F2-B2F0-4948153F2A45}"/>
                </a:ext>
              </a:extLst>
            </p:cNvPr>
            <p:cNvCxnSpPr>
              <a:endCxn id="3" idx="1"/>
            </p:cNvCxnSpPr>
            <p:nvPr/>
          </p:nvCxnSpPr>
          <p:spPr>
            <a:xfrm>
              <a:off x="1485900" y="1123950"/>
              <a:ext cx="3619516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641F544-8C74-4E9D-9C2C-384BA6D18342}"/>
                </a:ext>
              </a:extLst>
            </p:cNvPr>
            <p:cNvCxnSpPr>
              <a:endCxn id="3" idx="1"/>
            </p:cNvCxnSpPr>
            <p:nvPr/>
          </p:nvCxnSpPr>
          <p:spPr>
            <a:xfrm flipV="1">
              <a:off x="1485900" y="3516535"/>
              <a:ext cx="3619516" cy="203654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86A7593-C564-4C61-A48E-4B67BDDB1828}"/>
                </a:ext>
              </a:extLst>
            </p:cNvPr>
            <p:cNvCxnSpPr/>
            <p:nvPr/>
          </p:nvCxnSpPr>
          <p:spPr>
            <a:xfrm flipH="1" flipV="1">
              <a:off x="7088967" y="3516535"/>
              <a:ext cx="3721908" cy="203653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itle 1">
              <a:extLst>
                <a:ext uri="{FF2B5EF4-FFF2-40B4-BE49-F238E27FC236}">
                  <a16:creationId xmlns:a16="http://schemas.microsoft.com/office/drawing/2014/main" id="{E6CE5939-A6C9-4BC3-AC8C-BBCFA9D293A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753004" y="1223635"/>
              <a:ext cx="25873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Think and feel</a:t>
              </a:r>
            </a:p>
          </p:txBody>
        </p:sp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C7B99EC3-28BF-40C2-9842-66447302E55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56151" y="2859155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Hear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55777E84-D423-4289-9B18-1354D33897E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823626" y="2860810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See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2C2D52C6-7FCA-4B77-8F27-F1D4B0F8BC0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39283" y="4534804"/>
              <a:ext cx="221820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Say and do</a:t>
              </a:r>
            </a:p>
          </p:txBody>
        </p:sp>
        <p:sp>
          <p:nvSpPr>
            <p:cNvPr id="15" name="Title 1">
              <a:extLst>
                <a:ext uri="{FF2B5EF4-FFF2-40B4-BE49-F238E27FC236}">
                  <a16:creationId xmlns:a16="http://schemas.microsoft.com/office/drawing/2014/main" id="{B96CF57C-C77B-43E4-995C-3F3E2B51E91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14474" y="5243664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Pain</a:t>
              </a:r>
            </a:p>
          </p:txBody>
        </p:sp>
        <p:sp>
          <p:nvSpPr>
            <p:cNvPr id="16" name="Title 1">
              <a:extLst>
                <a:ext uri="{FF2B5EF4-FFF2-40B4-BE49-F238E27FC236}">
                  <a16:creationId xmlns:a16="http://schemas.microsoft.com/office/drawing/2014/main" id="{39983857-57BA-4AB3-9521-923BFC90DE3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78863" y="5233169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Gain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52E2D03-339C-4F6C-B6C4-FA7B0CE19687}"/>
              </a:ext>
            </a:extLst>
          </p:cNvPr>
          <p:cNvGrpSpPr/>
          <p:nvPr/>
        </p:nvGrpSpPr>
        <p:grpSpPr>
          <a:xfrm>
            <a:off x="6562611" y="1049669"/>
            <a:ext cx="4212539" cy="2225352"/>
            <a:chOff x="1485900" y="1123950"/>
            <a:chExt cx="9324976" cy="5293194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14659257-CF2C-4BEC-ABA7-324B0652A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16" y="2266950"/>
              <a:ext cx="1983551" cy="2499170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BA593576-CA50-4F0E-BCBF-5BA560F58DF1}"/>
                </a:ext>
              </a:extLst>
            </p:cNvPr>
            <p:cNvSpPr/>
            <p:nvPr/>
          </p:nvSpPr>
          <p:spPr>
            <a:xfrm>
              <a:off x="1485900" y="1123950"/>
              <a:ext cx="9324975" cy="5293194"/>
            </a:xfrm>
            <a:prstGeom prst="rect">
              <a:avLst/>
            </a:prstGeom>
            <a:noFill/>
            <a:ln w="28575">
              <a:solidFill>
                <a:srgbClr val="929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D9E96B7-2951-43A6-9C44-7B27C29DE620}"/>
                </a:ext>
              </a:extLst>
            </p:cNvPr>
            <p:cNvCxnSpPr/>
            <p:nvPr/>
          </p:nvCxnSpPr>
          <p:spPr>
            <a:xfrm flipV="1">
              <a:off x="1485900" y="5553075"/>
              <a:ext cx="9324975" cy="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AE71C4E-08D8-4274-89F0-EEE71055F3CB}"/>
                </a:ext>
              </a:extLst>
            </p:cNvPr>
            <p:cNvCxnSpPr>
              <a:endCxn id="19" idx="2"/>
            </p:cNvCxnSpPr>
            <p:nvPr/>
          </p:nvCxnSpPr>
          <p:spPr>
            <a:xfrm>
              <a:off x="6148387" y="5553075"/>
              <a:ext cx="1" cy="86406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8639B3F-2D40-47E1-945B-FF8988FBEF5B}"/>
                </a:ext>
              </a:extLst>
            </p:cNvPr>
            <p:cNvCxnSpPr>
              <a:endCxn id="18" idx="3"/>
            </p:cNvCxnSpPr>
            <p:nvPr/>
          </p:nvCxnSpPr>
          <p:spPr>
            <a:xfrm flipH="1">
              <a:off x="7088967" y="1123950"/>
              <a:ext cx="3721909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6E88CB-D682-4932-ABAF-ACF91FFB25AC}"/>
                </a:ext>
              </a:extLst>
            </p:cNvPr>
            <p:cNvCxnSpPr>
              <a:endCxn id="18" idx="1"/>
            </p:cNvCxnSpPr>
            <p:nvPr/>
          </p:nvCxnSpPr>
          <p:spPr>
            <a:xfrm>
              <a:off x="1485900" y="1123950"/>
              <a:ext cx="3619516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D663CA3-21A8-4C35-A259-2F6EE28C2A81}"/>
                </a:ext>
              </a:extLst>
            </p:cNvPr>
            <p:cNvCxnSpPr>
              <a:endCxn id="18" idx="1"/>
            </p:cNvCxnSpPr>
            <p:nvPr/>
          </p:nvCxnSpPr>
          <p:spPr>
            <a:xfrm flipV="1">
              <a:off x="1485900" y="3516535"/>
              <a:ext cx="3619516" cy="203654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C18DE12-C73E-46DA-97FE-90A37BCF2B9A}"/>
                </a:ext>
              </a:extLst>
            </p:cNvPr>
            <p:cNvCxnSpPr/>
            <p:nvPr/>
          </p:nvCxnSpPr>
          <p:spPr>
            <a:xfrm flipH="1" flipV="1">
              <a:off x="7088967" y="3516535"/>
              <a:ext cx="3721908" cy="203653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itle 1">
              <a:extLst>
                <a:ext uri="{FF2B5EF4-FFF2-40B4-BE49-F238E27FC236}">
                  <a16:creationId xmlns:a16="http://schemas.microsoft.com/office/drawing/2014/main" id="{BE54B244-2970-4252-B665-15796AE7E34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753004" y="1223635"/>
              <a:ext cx="25873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Think and feel</a:t>
              </a:r>
            </a:p>
          </p:txBody>
        </p:sp>
        <p:sp>
          <p:nvSpPr>
            <p:cNvPr id="27" name="Title 1">
              <a:extLst>
                <a:ext uri="{FF2B5EF4-FFF2-40B4-BE49-F238E27FC236}">
                  <a16:creationId xmlns:a16="http://schemas.microsoft.com/office/drawing/2014/main" id="{06C632B9-B4FE-46A5-A665-F93FD709678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56151" y="2859155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Hear</a:t>
              </a:r>
            </a:p>
          </p:txBody>
        </p:sp>
        <p:sp>
          <p:nvSpPr>
            <p:cNvPr id="28" name="Title 1">
              <a:extLst>
                <a:ext uri="{FF2B5EF4-FFF2-40B4-BE49-F238E27FC236}">
                  <a16:creationId xmlns:a16="http://schemas.microsoft.com/office/drawing/2014/main" id="{CC02DC9F-A4A2-44F4-9B6D-A2BB38C57FC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823626" y="2860810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See</a:t>
              </a:r>
            </a:p>
          </p:txBody>
        </p:sp>
        <p:sp>
          <p:nvSpPr>
            <p:cNvPr id="29" name="Title 1">
              <a:extLst>
                <a:ext uri="{FF2B5EF4-FFF2-40B4-BE49-F238E27FC236}">
                  <a16:creationId xmlns:a16="http://schemas.microsoft.com/office/drawing/2014/main" id="{65943A0E-CF8E-44FA-8794-62A61EAFF6E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39283" y="4534804"/>
              <a:ext cx="221820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Say and do</a:t>
              </a:r>
            </a:p>
          </p:txBody>
        </p:sp>
        <p:sp>
          <p:nvSpPr>
            <p:cNvPr id="30" name="Title 1">
              <a:extLst>
                <a:ext uri="{FF2B5EF4-FFF2-40B4-BE49-F238E27FC236}">
                  <a16:creationId xmlns:a16="http://schemas.microsoft.com/office/drawing/2014/main" id="{7E6C7C2C-4CC6-4262-8886-972E4A12ECF0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14474" y="5243664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Pain</a:t>
              </a:r>
            </a:p>
          </p:txBody>
        </p:sp>
        <p:sp>
          <p:nvSpPr>
            <p:cNvPr id="31" name="Title 1">
              <a:extLst>
                <a:ext uri="{FF2B5EF4-FFF2-40B4-BE49-F238E27FC236}">
                  <a16:creationId xmlns:a16="http://schemas.microsoft.com/office/drawing/2014/main" id="{5753AF14-45F7-421C-962E-FEF3E41F0F4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78863" y="5233169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Gain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75EF97A-3EA9-447E-8EF3-A1DAD9DC255B}"/>
              </a:ext>
            </a:extLst>
          </p:cNvPr>
          <p:cNvGrpSpPr/>
          <p:nvPr/>
        </p:nvGrpSpPr>
        <p:grpSpPr>
          <a:xfrm>
            <a:off x="1825782" y="3729418"/>
            <a:ext cx="4212539" cy="2225352"/>
            <a:chOff x="1485900" y="1123950"/>
            <a:chExt cx="9324976" cy="5293194"/>
          </a:xfrm>
        </p:grpSpPr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63F48EFD-2B62-4055-B890-F69631EC7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16" y="2266950"/>
              <a:ext cx="1983551" cy="2499170"/>
            </a:xfrm>
            <a:prstGeom prst="rect">
              <a:avLst/>
            </a:prstGeom>
          </p:spPr>
        </p:pic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88289963-891F-4684-AD14-3EDE80AB039A}"/>
                </a:ext>
              </a:extLst>
            </p:cNvPr>
            <p:cNvSpPr/>
            <p:nvPr/>
          </p:nvSpPr>
          <p:spPr>
            <a:xfrm>
              <a:off x="1485900" y="1123950"/>
              <a:ext cx="9324975" cy="5293194"/>
            </a:xfrm>
            <a:prstGeom prst="rect">
              <a:avLst/>
            </a:prstGeom>
            <a:noFill/>
            <a:ln w="28575">
              <a:solidFill>
                <a:srgbClr val="929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837A76-8D52-48A4-AF25-5B07720C3353}"/>
                </a:ext>
              </a:extLst>
            </p:cNvPr>
            <p:cNvCxnSpPr/>
            <p:nvPr/>
          </p:nvCxnSpPr>
          <p:spPr>
            <a:xfrm flipV="1">
              <a:off x="1485900" y="5553075"/>
              <a:ext cx="9324975" cy="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C4E6D5A-568C-465D-92A2-F0FE08B07356}"/>
                </a:ext>
              </a:extLst>
            </p:cNvPr>
            <p:cNvCxnSpPr>
              <a:endCxn id="34" idx="2"/>
            </p:cNvCxnSpPr>
            <p:nvPr/>
          </p:nvCxnSpPr>
          <p:spPr>
            <a:xfrm>
              <a:off x="6148387" y="5553075"/>
              <a:ext cx="1" cy="86406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14510FD-399D-47A5-91F9-DB8EEE634753}"/>
                </a:ext>
              </a:extLst>
            </p:cNvPr>
            <p:cNvCxnSpPr>
              <a:endCxn id="33" idx="3"/>
            </p:cNvCxnSpPr>
            <p:nvPr/>
          </p:nvCxnSpPr>
          <p:spPr>
            <a:xfrm flipH="1">
              <a:off x="7088967" y="1123950"/>
              <a:ext cx="3721909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F55648A1-340B-4AB1-8792-A78356C0ACBC}"/>
                </a:ext>
              </a:extLst>
            </p:cNvPr>
            <p:cNvCxnSpPr>
              <a:endCxn id="33" idx="1"/>
            </p:cNvCxnSpPr>
            <p:nvPr/>
          </p:nvCxnSpPr>
          <p:spPr>
            <a:xfrm>
              <a:off x="1485900" y="1123950"/>
              <a:ext cx="3619516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BEB9E183-412B-49DE-B1D6-CF13C1E39B32}"/>
                </a:ext>
              </a:extLst>
            </p:cNvPr>
            <p:cNvCxnSpPr>
              <a:endCxn id="33" idx="1"/>
            </p:cNvCxnSpPr>
            <p:nvPr/>
          </p:nvCxnSpPr>
          <p:spPr>
            <a:xfrm flipV="1">
              <a:off x="1485900" y="3516535"/>
              <a:ext cx="3619516" cy="203654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28CB567-7540-478F-9355-CF5EDFF4F930}"/>
                </a:ext>
              </a:extLst>
            </p:cNvPr>
            <p:cNvCxnSpPr/>
            <p:nvPr/>
          </p:nvCxnSpPr>
          <p:spPr>
            <a:xfrm flipH="1" flipV="1">
              <a:off x="7088967" y="3516535"/>
              <a:ext cx="3721908" cy="203653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itle 1">
              <a:extLst>
                <a:ext uri="{FF2B5EF4-FFF2-40B4-BE49-F238E27FC236}">
                  <a16:creationId xmlns:a16="http://schemas.microsoft.com/office/drawing/2014/main" id="{0E3B8022-4A3D-4A0A-82CE-8759001E3405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753004" y="1223635"/>
              <a:ext cx="25873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Think and feel</a:t>
              </a:r>
            </a:p>
          </p:txBody>
        </p:sp>
        <p:sp>
          <p:nvSpPr>
            <p:cNvPr id="42" name="Title 1">
              <a:extLst>
                <a:ext uri="{FF2B5EF4-FFF2-40B4-BE49-F238E27FC236}">
                  <a16:creationId xmlns:a16="http://schemas.microsoft.com/office/drawing/2014/main" id="{FB14F936-2D4B-47BC-B277-76FC60AB47D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56151" y="2859155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Hear</a:t>
              </a:r>
            </a:p>
          </p:txBody>
        </p:sp>
        <p:sp>
          <p:nvSpPr>
            <p:cNvPr id="43" name="Title 1">
              <a:extLst>
                <a:ext uri="{FF2B5EF4-FFF2-40B4-BE49-F238E27FC236}">
                  <a16:creationId xmlns:a16="http://schemas.microsoft.com/office/drawing/2014/main" id="{BCD3451F-5F04-41AE-B8C7-7E5E04DB747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823626" y="2860810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See</a:t>
              </a:r>
            </a:p>
          </p:txBody>
        </p:sp>
        <p:sp>
          <p:nvSpPr>
            <p:cNvPr id="44" name="Title 1">
              <a:extLst>
                <a:ext uri="{FF2B5EF4-FFF2-40B4-BE49-F238E27FC236}">
                  <a16:creationId xmlns:a16="http://schemas.microsoft.com/office/drawing/2014/main" id="{F688156B-4E09-4BEF-92FA-EA1CD78EE3C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39283" y="4534804"/>
              <a:ext cx="221820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Say and do</a:t>
              </a:r>
            </a:p>
          </p:txBody>
        </p:sp>
        <p:sp>
          <p:nvSpPr>
            <p:cNvPr id="45" name="Title 1">
              <a:extLst>
                <a:ext uri="{FF2B5EF4-FFF2-40B4-BE49-F238E27FC236}">
                  <a16:creationId xmlns:a16="http://schemas.microsoft.com/office/drawing/2014/main" id="{98EC697F-E89D-442C-AE6B-0BA1DF8AC00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14474" y="5243664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Pain</a:t>
              </a:r>
            </a:p>
          </p:txBody>
        </p:sp>
        <p:sp>
          <p:nvSpPr>
            <p:cNvPr id="46" name="Title 1">
              <a:extLst>
                <a:ext uri="{FF2B5EF4-FFF2-40B4-BE49-F238E27FC236}">
                  <a16:creationId xmlns:a16="http://schemas.microsoft.com/office/drawing/2014/main" id="{5E3F9AAB-A6F1-49A1-95C8-4A10C65D0FC2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78863" y="5233169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Gain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B206206-6808-48E6-9D50-FA3C5573BAEF}"/>
              </a:ext>
            </a:extLst>
          </p:cNvPr>
          <p:cNvGrpSpPr/>
          <p:nvPr/>
        </p:nvGrpSpPr>
        <p:grpSpPr>
          <a:xfrm>
            <a:off x="6516365" y="3729418"/>
            <a:ext cx="4212539" cy="2225352"/>
            <a:chOff x="1485900" y="1123950"/>
            <a:chExt cx="9324976" cy="5293194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52AACF8A-AB8B-4868-9225-7C58EDE2E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5416" y="2266950"/>
              <a:ext cx="1983551" cy="2499170"/>
            </a:xfrm>
            <a:prstGeom prst="rect">
              <a:avLst/>
            </a:prstGeom>
          </p:spPr>
        </p:pic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045DC820-4C44-4C1F-BE7C-375D05630E97}"/>
                </a:ext>
              </a:extLst>
            </p:cNvPr>
            <p:cNvSpPr/>
            <p:nvPr/>
          </p:nvSpPr>
          <p:spPr>
            <a:xfrm>
              <a:off x="1485900" y="1123950"/>
              <a:ext cx="9324975" cy="5293194"/>
            </a:xfrm>
            <a:prstGeom prst="rect">
              <a:avLst/>
            </a:prstGeom>
            <a:noFill/>
            <a:ln w="28575">
              <a:solidFill>
                <a:srgbClr val="929B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9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B7F7FE39-4C63-4E94-BE01-EA012CF7E87D}"/>
                </a:ext>
              </a:extLst>
            </p:cNvPr>
            <p:cNvCxnSpPr/>
            <p:nvPr/>
          </p:nvCxnSpPr>
          <p:spPr>
            <a:xfrm flipV="1">
              <a:off x="1485900" y="5553075"/>
              <a:ext cx="9324975" cy="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DAA26A3-FC7E-430B-AF81-2C0B0A3B7189}"/>
                </a:ext>
              </a:extLst>
            </p:cNvPr>
            <p:cNvCxnSpPr>
              <a:endCxn id="49" idx="2"/>
            </p:cNvCxnSpPr>
            <p:nvPr/>
          </p:nvCxnSpPr>
          <p:spPr>
            <a:xfrm>
              <a:off x="6148387" y="5553075"/>
              <a:ext cx="1" cy="86406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EE5C95BB-D0D1-4D61-875A-38D694C36F6B}"/>
                </a:ext>
              </a:extLst>
            </p:cNvPr>
            <p:cNvCxnSpPr>
              <a:endCxn id="48" idx="3"/>
            </p:cNvCxnSpPr>
            <p:nvPr/>
          </p:nvCxnSpPr>
          <p:spPr>
            <a:xfrm flipH="1">
              <a:off x="7088967" y="1123950"/>
              <a:ext cx="3721909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89ECA42B-1259-45B7-99CF-07EA98C07832}"/>
                </a:ext>
              </a:extLst>
            </p:cNvPr>
            <p:cNvCxnSpPr>
              <a:endCxn id="48" idx="1"/>
            </p:cNvCxnSpPr>
            <p:nvPr/>
          </p:nvCxnSpPr>
          <p:spPr>
            <a:xfrm>
              <a:off x="1485900" y="1123950"/>
              <a:ext cx="3619516" cy="2392585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C78AC3E-15C9-4EBA-85CE-BB414EFF9F90}"/>
                </a:ext>
              </a:extLst>
            </p:cNvPr>
            <p:cNvCxnSpPr>
              <a:endCxn id="48" idx="1"/>
            </p:cNvCxnSpPr>
            <p:nvPr/>
          </p:nvCxnSpPr>
          <p:spPr>
            <a:xfrm flipV="1">
              <a:off x="1485900" y="3516535"/>
              <a:ext cx="3619516" cy="2036540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E5BA1ACD-804F-4CD3-B881-DD41D9A08F6E}"/>
                </a:ext>
              </a:extLst>
            </p:cNvPr>
            <p:cNvCxnSpPr/>
            <p:nvPr/>
          </p:nvCxnSpPr>
          <p:spPr>
            <a:xfrm flipH="1" flipV="1">
              <a:off x="7088967" y="3516535"/>
              <a:ext cx="3721908" cy="2036539"/>
            </a:xfrm>
            <a:prstGeom prst="line">
              <a:avLst/>
            </a:prstGeom>
            <a:ln w="28575">
              <a:solidFill>
                <a:srgbClr val="929B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itle 1">
              <a:extLst>
                <a:ext uri="{FF2B5EF4-FFF2-40B4-BE49-F238E27FC236}">
                  <a16:creationId xmlns:a16="http://schemas.microsoft.com/office/drawing/2014/main" id="{E00AAD12-73F1-405C-B7CB-97249E7EAB3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753004" y="1223635"/>
              <a:ext cx="2587325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Think and feel</a:t>
              </a:r>
            </a:p>
          </p:txBody>
        </p:sp>
        <p:sp>
          <p:nvSpPr>
            <p:cNvPr id="57" name="Title 1">
              <a:extLst>
                <a:ext uri="{FF2B5EF4-FFF2-40B4-BE49-F238E27FC236}">
                  <a16:creationId xmlns:a16="http://schemas.microsoft.com/office/drawing/2014/main" id="{F045F03B-24F9-401B-9271-C5EDE34A52E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2356151" y="2859155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Hear</a:t>
              </a:r>
            </a:p>
          </p:txBody>
        </p:sp>
        <p:sp>
          <p:nvSpPr>
            <p:cNvPr id="58" name="Title 1">
              <a:extLst>
                <a:ext uri="{FF2B5EF4-FFF2-40B4-BE49-F238E27FC236}">
                  <a16:creationId xmlns:a16="http://schemas.microsoft.com/office/drawing/2014/main" id="{FD15FDC3-8B14-4FB0-B521-63A13B5064F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8823626" y="2860810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See</a:t>
              </a:r>
            </a:p>
          </p:txBody>
        </p:sp>
        <p:sp>
          <p:nvSpPr>
            <p:cNvPr id="59" name="Title 1">
              <a:extLst>
                <a:ext uri="{FF2B5EF4-FFF2-40B4-BE49-F238E27FC236}">
                  <a16:creationId xmlns:a16="http://schemas.microsoft.com/office/drawing/2014/main" id="{C0D5AEB2-ACAF-483B-9A95-8E846E0BDB8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039283" y="4534804"/>
              <a:ext cx="2218209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Say and do</a:t>
              </a:r>
            </a:p>
          </p:txBody>
        </p:sp>
        <p:sp>
          <p:nvSpPr>
            <p:cNvPr id="60" name="Title 1">
              <a:extLst>
                <a:ext uri="{FF2B5EF4-FFF2-40B4-BE49-F238E27FC236}">
                  <a16:creationId xmlns:a16="http://schemas.microsoft.com/office/drawing/2014/main" id="{33BE8361-1A3F-4CD6-92F3-8A3DDCF94E9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14474" y="5243664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Pain</a:t>
              </a:r>
            </a:p>
          </p:txBody>
        </p:sp>
        <p:sp>
          <p:nvSpPr>
            <p:cNvPr id="61" name="Title 1">
              <a:extLst>
                <a:ext uri="{FF2B5EF4-FFF2-40B4-BE49-F238E27FC236}">
                  <a16:creationId xmlns:a16="http://schemas.microsoft.com/office/drawing/2014/main" id="{D570C60C-A64F-4AD2-AB4A-BC669675BE36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178863" y="5233169"/>
              <a:ext cx="1101424" cy="1143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noAutofit/>
            </a:bodyPr>
            <a:lstStyle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rgbClr val="1F497D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0" marR="0" lvl="0" indent="0" algn="l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srgbClr val="30303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+mj-cs"/>
                </a:rPr>
                <a:t>Gain</a:t>
              </a:r>
            </a:p>
          </p:txBody>
        </p:sp>
      </p:grpSp>
      <p:sp>
        <p:nvSpPr>
          <p:cNvPr id="62" name="Title 61">
            <a:extLst>
              <a:ext uri="{FF2B5EF4-FFF2-40B4-BE49-F238E27FC236}">
                <a16:creationId xmlns:a16="http://schemas.microsoft.com/office/drawing/2014/main" id="{EE1AA686-DA33-48E9-8E54-02F722ADB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281" y="68889"/>
            <a:ext cx="11709521" cy="640282"/>
          </a:xfrm>
        </p:spPr>
        <p:txBody>
          <a:bodyPr>
            <a:normAutofit fontScale="90000"/>
          </a:bodyPr>
          <a:lstStyle/>
          <a:p>
            <a:r>
              <a:rPr lang="en-AU" dirty="0"/>
              <a:t>Empathy Map Stakeholder Landscape Concept</a:t>
            </a:r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176D212-E32A-4AD2-B3A6-4E2477006D07}"/>
              </a:ext>
            </a:extLst>
          </p:cNvPr>
          <p:cNvSpPr/>
          <p:nvPr/>
        </p:nvSpPr>
        <p:spPr>
          <a:xfrm>
            <a:off x="604858" y="6188947"/>
            <a:ext cx="1086692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US" sz="1100" dirty="0">
                <a:solidFill>
                  <a:srgbClr val="7F7F7F"/>
                </a:solidFill>
                <a:latin typeface="Arial" panose="020B0604020202020204"/>
              </a:rPr>
              <a:t>Adapted from </a:t>
            </a:r>
            <a:r>
              <a:rPr lang="en-AU" sz="1100" dirty="0" err="1">
                <a:solidFill>
                  <a:srgbClr val="7F7F7F"/>
                </a:solidFill>
                <a:latin typeface="Arial" panose="020B0604020202020204"/>
              </a:rPr>
              <a:t>Tuulaniemi</a:t>
            </a:r>
            <a:r>
              <a:rPr lang="en-AU" sz="1100" dirty="0">
                <a:solidFill>
                  <a:srgbClr val="7F7F7F"/>
                </a:solidFill>
                <a:latin typeface="Arial" panose="020B0604020202020204"/>
              </a:rPr>
              <a:t>, J. (2010-2012). Service Design Toolkit | Process and templates, JAMK University of Applied Sciences, Creative Commons. </a:t>
            </a:r>
            <a:r>
              <a:rPr lang="en-AU" sz="1100" dirty="0">
                <a:solidFill>
                  <a:prstClr val="black"/>
                </a:solidFill>
                <a:latin typeface="Arial" panose="020B060402020202020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https://creativecommons.org/licenses/by-sa/3.0/</a:t>
            </a:r>
            <a:endParaRPr lang="en-AU" sz="1100" dirty="0">
              <a:solidFill>
                <a:prstClr val="black"/>
              </a:solidFill>
              <a:latin typeface="Arial" panose="020B0604020202020204"/>
            </a:endParaRPr>
          </a:p>
          <a:p>
            <a:pPr lvl="0"/>
            <a:r>
              <a:rPr lang="en-US" sz="1100" dirty="0" err="1">
                <a:solidFill>
                  <a:prstClr val="black"/>
                </a:solidFill>
              </a:rPr>
              <a:t>Liedtka</a:t>
            </a:r>
            <a:r>
              <a:rPr lang="en-US" sz="1100" dirty="0">
                <a:solidFill>
                  <a:prstClr val="black"/>
                </a:solidFill>
              </a:rPr>
              <a:t>, J., &amp; Ogilvie, T. (2019). </a:t>
            </a:r>
            <a:r>
              <a:rPr lang="en-US" sz="1100" i="1" dirty="0">
                <a:solidFill>
                  <a:prstClr val="black"/>
                </a:solidFill>
              </a:rPr>
              <a:t>The designing for growth field book: A step-by-step project guide. Columbia University Press. </a:t>
            </a:r>
          </a:p>
        </p:txBody>
      </p:sp>
    </p:spTree>
    <p:extLst>
      <p:ext uri="{BB962C8B-B14F-4D97-AF65-F5344CB8AC3E}">
        <p14:creationId xmlns:p14="http://schemas.microsoft.com/office/powerpoint/2010/main" val="3498511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111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Empathy Map Stakeholder Landscape Concept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Empathy Map Stakeholder Landscape Concept</dc:title>
  <dc:creator>Antony Peloso</dc:creator>
  <cp:lastModifiedBy>Tony Peloso</cp:lastModifiedBy>
  <cp:revision>3</cp:revision>
  <dcterms:created xsi:type="dcterms:W3CDTF">2020-07-23T07:21:54Z</dcterms:created>
  <dcterms:modified xsi:type="dcterms:W3CDTF">2022-01-27T07:08:38Z</dcterms:modified>
</cp:coreProperties>
</file>