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910" y="1933496"/>
            <a:ext cx="8861644" cy="13341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3820" y="3526971"/>
            <a:ext cx="7297824" cy="15905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9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4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9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9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7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7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8461" y="249252"/>
            <a:ext cx="2345729" cy="53106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1273" y="249252"/>
            <a:ext cx="6863430" cy="53106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0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1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540" y="3999540"/>
            <a:ext cx="8861644" cy="1236169"/>
          </a:xfrm>
        </p:spPr>
        <p:txBody>
          <a:bodyPr anchor="t"/>
          <a:lstStyle>
            <a:lvl1pPr algn="l">
              <a:defRPr sz="363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3540" y="2638026"/>
            <a:ext cx="8861644" cy="1361514"/>
          </a:xfrm>
        </p:spPr>
        <p:txBody>
          <a:bodyPr anchor="b"/>
          <a:lstStyle>
            <a:lvl1pPr marL="0" indent="0">
              <a:buNone/>
              <a:defRPr sz="1815">
                <a:solidFill>
                  <a:schemeClr val="tx1">
                    <a:tint val="75000"/>
                  </a:schemeClr>
                </a:solidFill>
              </a:defRPr>
            </a:lvl1pPr>
            <a:lvl2pPr marL="414955" indent="0">
              <a:buNone/>
              <a:defRPr sz="1634">
                <a:solidFill>
                  <a:schemeClr val="tx1">
                    <a:tint val="75000"/>
                  </a:schemeClr>
                </a:solidFill>
              </a:defRPr>
            </a:lvl2pPr>
            <a:lvl3pPr marL="829909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3pPr>
            <a:lvl4pPr marL="1244864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4pPr>
            <a:lvl5pPr marL="1659819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5pPr>
            <a:lvl6pPr marL="2074774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6pPr>
            <a:lvl7pPr marL="2489728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7pPr>
            <a:lvl8pPr marL="2904683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8pPr>
            <a:lvl9pPr marL="3319638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273" y="1452283"/>
            <a:ext cx="4604580" cy="4107597"/>
          </a:xfrm>
        </p:spPr>
        <p:txBody>
          <a:bodyPr/>
          <a:lstStyle>
            <a:lvl1pPr>
              <a:defRPr sz="2541"/>
            </a:lvl1pPr>
            <a:lvl2pPr>
              <a:defRPr sz="2178"/>
            </a:lvl2pPr>
            <a:lvl3pPr>
              <a:defRPr sz="1815"/>
            </a:lvl3pPr>
            <a:lvl4pPr>
              <a:defRPr sz="1634"/>
            </a:lvl4pPr>
            <a:lvl5pPr>
              <a:defRPr sz="1634"/>
            </a:lvl5pPr>
            <a:lvl6pPr>
              <a:defRPr sz="1634"/>
            </a:lvl6pPr>
            <a:lvl7pPr>
              <a:defRPr sz="1634"/>
            </a:lvl7pPr>
            <a:lvl8pPr>
              <a:defRPr sz="1634"/>
            </a:lvl8pPr>
            <a:lvl9pPr>
              <a:defRPr sz="16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9610" y="1452283"/>
            <a:ext cx="4604580" cy="4107597"/>
          </a:xfrm>
        </p:spPr>
        <p:txBody>
          <a:bodyPr/>
          <a:lstStyle>
            <a:lvl1pPr>
              <a:defRPr sz="2541"/>
            </a:lvl1pPr>
            <a:lvl2pPr>
              <a:defRPr sz="2178"/>
            </a:lvl2pPr>
            <a:lvl3pPr>
              <a:defRPr sz="1815"/>
            </a:lvl3pPr>
            <a:lvl4pPr>
              <a:defRPr sz="1634"/>
            </a:lvl4pPr>
            <a:lvl5pPr>
              <a:defRPr sz="1634"/>
            </a:lvl5pPr>
            <a:lvl6pPr>
              <a:defRPr sz="1634"/>
            </a:lvl6pPr>
            <a:lvl7pPr>
              <a:defRPr sz="1634"/>
            </a:lvl7pPr>
            <a:lvl8pPr>
              <a:defRPr sz="1634"/>
            </a:lvl8pPr>
            <a:lvl9pPr>
              <a:defRPr sz="16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5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273" y="1393212"/>
            <a:ext cx="4606390" cy="580624"/>
          </a:xfrm>
        </p:spPr>
        <p:txBody>
          <a:bodyPr anchor="b"/>
          <a:lstStyle>
            <a:lvl1pPr marL="0" indent="0">
              <a:buNone/>
              <a:defRPr sz="2178" b="1"/>
            </a:lvl1pPr>
            <a:lvl2pPr marL="414955" indent="0">
              <a:buNone/>
              <a:defRPr sz="1815" b="1"/>
            </a:lvl2pPr>
            <a:lvl3pPr marL="829909" indent="0">
              <a:buNone/>
              <a:defRPr sz="1634" b="1"/>
            </a:lvl3pPr>
            <a:lvl4pPr marL="1244864" indent="0">
              <a:buNone/>
              <a:defRPr sz="1452" b="1"/>
            </a:lvl4pPr>
            <a:lvl5pPr marL="1659819" indent="0">
              <a:buNone/>
              <a:defRPr sz="1452" b="1"/>
            </a:lvl5pPr>
            <a:lvl6pPr marL="2074774" indent="0">
              <a:buNone/>
              <a:defRPr sz="1452" b="1"/>
            </a:lvl6pPr>
            <a:lvl7pPr marL="2489728" indent="0">
              <a:buNone/>
              <a:defRPr sz="1452" b="1"/>
            </a:lvl7pPr>
            <a:lvl8pPr marL="2904683" indent="0">
              <a:buNone/>
              <a:defRPr sz="1452" b="1"/>
            </a:lvl8pPr>
            <a:lvl9pPr marL="3319638" indent="0">
              <a:buNone/>
              <a:defRPr sz="14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273" y="1973836"/>
            <a:ext cx="4606390" cy="3586043"/>
          </a:xfrm>
        </p:spPr>
        <p:txBody>
          <a:bodyPr/>
          <a:lstStyle>
            <a:lvl1pPr>
              <a:defRPr sz="2178"/>
            </a:lvl1pPr>
            <a:lvl2pPr>
              <a:defRPr sz="1815"/>
            </a:lvl2pPr>
            <a:lvl3pPr>
              <a:defRPr sz="1634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5991" y="1393212"/>
            <a:ext cx="4608200" cy="580624"/>
          </a:xfrm>
        </p:spPr>
        <p:txBody>
          <a:bodyPr anchor="b"/>
          <a:lstStyle>
            <a:lvl1pPr marL="0" indent="0">
              <a:buNone/>
              <a:defRPr sz="2178" b="1"/>
            </a:lvl1pPr>
            <a:lvl2pPr marL="414955" indent="0">
              <a:buNone/>
              <a:defRPr sz="1815" b="1"/>
            </a:lvl2pPr>
            <a:lvl3pPr marL="829909" indent="0">
              <a:buNone/>
              <a:defRPr sz="1634" b="1"/>
            </a:lvl3pPr>
            <a:lvl4pPr marL="1244864" indent="0">
              <a:buNone/>
              <a:defRPr sz="1452" b="1"/>
            </a:lvl4pPr>
            <a:lvl5pPr marL="1659819" indent="0">
              <a:buNone/>
              <a:defRPr sz="1452" b="1"/>
            </a:lvl5pPr>
            <a:lvl6pPr marL="2074774" indent="0">
              <a:buNone/>
              <a:defRPr sz="1452" b="1"/>
            </a:lvl6pPr>
            <a:lvl7pPr marL="2489728" indent="0">
              <a:buNone/>
              <a:defRPr sz="1452" b="1"/>
            </a:lvl7pPr>
            <a:lvl8pPr marL="2904683" indent="0">
              <a:buNone/>
              <a:defRPr sz="1452" b="1"/>
            </a:lvl8pPr>
            <a:lvl9pPr marL="3319638" indent="0">
              <a:buNone/>
              <a:defRPr sz="14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5991" y="1973836"/>
            <a:ext cx="4608200" cy="3586043"/>
          </a:xfrm>
        </p:spPr>
        <p:txBody>
          <a:bodyPr/>
          <a:lstStyle>
            <a:lvl1pPr>
              <a:defRPr sz="2178"/>
            </a:lvl1pPr>
            <a:lvl2pPr>
              <a:defRPr sz="1815"/>
            </a:lvl2pPr>
            <a:lvl3pPr>
              <a:defRPr sz="1634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1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0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1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74" y="247810"/>
            <a:ext cx="3429906" cy="1054634"/>
          </a:xfrm>
        </p:spPr>
        <p:txBody>
          <a:bodyPr anchor="b"/>
          <a:lstStyle>
            <a:lvl1pPr algn="l">
              <a:defRPr sz="181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6066" y="247811"/>
            <a:ext cx="5828124" cy="5312069"/>
          </a:xfrm>
        </p:spPr>
        <p:txBody>
          <a:bodyPr/>
          <a:lstStyle>
            <a:lvl1pPr>
              <a:defRPr sz="2904"/>
            </a:lvl1pPr>
            <a:lvl2pPr>
              <a:defRPr sz="2541"/>
            </a:lvl2pPr>
            <a:lvl3pPr>
              <a:defRPr sz="2178"/>
            </a:lvl3pPr>
            <a:lvl4pPr>
              <a:defRPr sz="1815"/>
            </a:lvl4pPr>
            <a:lvl5pPr>
              <a:defRPr sz="1815"/>
            </a:lvl5pPr>
            <a:lvl6pPr>
              <a:defRPr sz="1815"/>
            </a:lvl6pPr>
            <a:lvl7pPr>
              <a:defRPr sz="1815"/>
            </a:lvl7pPr>
            <a:lvl8pPr>
              <a:defRPr sz="1815"/>
            </a:lvl8pPr>
            <a:lvl9pPr>
              <a:defRPr sz="18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274" y="1302444"/>
            <a:ext cx="3429906" cy="4257435"/>
          </a:xfrm>
        </p:spPr>
        <p:txBody>
          <a:bodyPr/>
          <a:lstStyle>
            <a:lvl1pPr marL="0" indent="0">
              <a:buNone/>
              <a:defRPr sz="1271"/>
            </a:lvl1pPr>
            <a:lvl2pPr marL="414955" indent="0">
              <a:buNone/>
              <a:defRPr sz="1089"/>
            </a:lvl2pPr>
            <a:lvl3pPr marL="829909" indent="0">
              <a:buNone/>
              <a:defRPr sz="908"/>
            </a:lvl3pPr>
            <a:lvl4pPr marL="1244864" indent="0">
              <a:buNone/>
              <a:defRPr sz="817"/>
            </a:lvl4pPr>
            <a:lvl5pPr marL="1659819" indent="0">
              <a:buNone/>
              <a:defRPr sz="817"/>
            </a:lvl5pPr>
            <a:lvl6pPr marL="2074774" indent="0">
              <a:buNone/>
              <a:defRPr sz="817"/>
            </a:lvl6pPr>
            <a:lvl7pPr marL="2489728" indent="0">
              <a:buNone/>
              <a:defRPr sz="817"/>
            </a:lvl7pPr>
            <a:lvl8pPr marL="2904683" indent="0">
              <a:buNone/>
              <a:defRPr sz="817"/>
            </a:lvl8pPr>
            <a:lvl9pPr marL="3319638" indent="0">
              <a:buNone/>
              <a:defRPr sz="8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464" y="4356847"/>
            <a:ext cx="6255278" cy="514350"/>
          </a:xfrm>
        </p:spPr>
        <p:txBody>
          <a:bodyPr anchor="b"/>
          <a:lstStyle>
            <a:lvl1pPr algn="l">
              <a:defRPr sz="181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3464" y="556132"/>
            <a:ext cx="6255278" cy="3734440"/>
          </a:xfrm>
        </p:spPr>
        <p:txBody>
          <a:bodyPr/>
          <a:lstStyle>
            <a:lvl1pPr marL="0" indent="0">
              <a:buNone/>
              <a:defRPr sz="2904"/>
            </a:lvl1pPr>
            <a:lvl2pPr marL="414955" indent="0">
              <a:buNone/>
              <a:defRPr sz="2541"/>
            </a:lvl2pPr>
            <a:lvl3pPr marL="829909" indent="0">
              <a:buNone/>
              <a:defRPr sz="2178"/>
            </a:lvl3pPr>
            <a:lvl4pPr marL="1244864" indent="0">
              <a:buNone/>
              <a:defRPr sz="1815"/>
            </a:lvl4pPr>
            <a:lvl5pPr marL="1659819" indent="0">
              <a:buNone/>
              <a:defRPr sz="1815"/>
            </a:lvl5pPr>
            <a:lvl6pPr marL="2074774" indent="0">
              <a:buNone/>
              <a:defRPr sz="1815"/>
            </a:lvl6pPr>
            <a:lvl7pPr marL="2489728" indent="0">
              <a:buNone/>
              <a:defRPr sz="1815"/>
            </a:lvl7pPr>
            <a:lvl8pPr marL="2904683" indent="0">
              <a:buNone/>
              <a:defRPr sz="1815"/>
            </a:lvl8pPr>
            <a:lvl9pPr marL="3319638" indent="0">
              <a:buNone/>
              <a:defRPr sz="181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3464" y="4871198"/>
            <a:ext cx="6255278" cy="730463"/>
          </a:xfrm>
        </p:spPr>
        <p:txBody>
          <a:bodyPr/>
          <a:lstStyle>
            <a:lvl1pPr marL="0" indent="0">
              <a:buNone/>
              <a:defRPr sz="1271"/>
            </a:lvl1pPr>
            <a:lvl2pPr marL="414955" indent="0">
              <a:buNone/>
              <a:defRPr sz="1089"/>
            </a:lvl2pPr>
            <a:lvl3pPr marL="829909" indent="0">
              <a:buNone/>
              <a:defRPr sz="908"/>
            </a:lvl3pPr>
            <a:lvl4pPr marL="1244864" indent="0">
              <a:buNone/>
              <a:defRPr sz="817"/>
            </a:lvl4pPr>
            <a:lvl5pPr marL="1659819" indent="0">
              <a:buNone/>
              <a:defRPr sz="817"/>
            </a:lvl5pPr>
            <a:lvl6pPr marL="2074774" indent="0">
              <a:buNone/>
              <a:defRPr sz="817"/>
            </a:lvl6pPr>
            <a:lvl7pPr marL="2489728" indent="0">
              <a:buNone/>
              <a:defRPr sz="817"/>
            </a:lvl7pPr>
            <a:lvl8pPr marL="2904683" indent="0">
              <a:buNone/>
              <a:defRPr sz="817"/>
            </a:lvl8pPr>
            <a:lvl9pPr marL="3319638" indent="0">
              <a:buNone/>
              <a:defRPr sz="8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7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73" y="249251"/>
            <a:ext cx="9382917" cy="1037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273" y="1452283"/>
            <a:ext cx="9382917" cy="4107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273" y="5768789"/>
            <a:ext cx="2432608" cy="3313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2033" y="5768789"/>
            <a:ext cx="3301397" cy="3313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71582" y="5768789"/>
            <a:ext cx="2432608" cy="3313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3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29909" rtl="0" eaLnBrk="1" latinLnBrk="0" hangingPunct="1">
        <a:spcBef>
          <a:spcPct val="0"/>
        </a:spcBef>
        <a:buNone/>
        <a:defRPr sz="39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216" indent="-311216" algn="l" defTabSz="829909" rtl="0" eaLnBrk="1" latinLnBrk="0" hangingPunct="1">
        <a:spcBef>
          <a:spcPct val="20000"/>
        </a:spcBef>
        <a:buFont typeface="Arial" pitchFamily="34" charset="0"/>
        <a:buChar char="•"/>
        <a:defRPr sz="2904" kern="1200">
          <a:solidFill>
            <a:schemeClr val="tx1"/>
          </a:solidFill>
          <a:latin typeface="+mn-lt"/>
          <a:ea typeface="+mn-ea"/>
          <a:cs typeface="+mn-cs"/>
        </a:defRPr>
      </a:lvl1pPr>
      <a:lvl2pPr marL="674301" indent="-259347" algn="l" defTabSz="829909" rtl="0" eaLnBrk="1" latinLnBrk="0" hangingPunct="1">
        <a:spcBef>
          <a:spcPct val="20000"/>
        </a:spcBef>
        <a:buFont typeface="Arial" pitchFamily="34" charset="0"/>
        <a:buChar char="–"/>
        <a:defRPr sz="2541" kern="1200">
          <a:solidFill>
            <a:schemeClr val="tx1"/>
          </a:solidFill>
          <a:latin typeface="+mn-lt"/>
          <a:ea typeface="+mn-ea"/>
          <a:cs typeface="+mn-cs"/>
        </a:defRPr>
      </a:lvl2pPr>
      <a:lvl3pPr marL="1037387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2178" kern="1200">
          <a:solidFill>
            <a:schemeClr val="tx1"/>
          </a:solidFill>
          <a:latin typeface="+mn-lt"/>
          <a:ea typeface="+mn-ea"/>
          <a:cs typeface="+mn-cs"/>
        </a:defRPr>
      </a:lvl3pPr>
      <a:lvl4pPr marL="1452342" indent="-207477" algn="l" defTabSz="829909" rtl="0" eaLnBrk="1" latinLnBrk="0" hangingPunct="1">
        <a:spcBef>
          <a:spcPct val="20000"/>
        </a:spcBef>
        <a:buFont typeface="Arial" pitchFamily="34" charset="0"/>
        <a:buChar char="–"/>
        <a:defRPr sz="1815" kern="1200">
          <a:solidFill>
            <a:schemeClr val="tx1"/>
          </a:solidFill>
          <a:latin typeface="+mn-lt"/>
          <a:ea typeface="+mn-ea"/>
          <a:cs typeface="+mn-cs"/>
        </a:defRPr>
      </a:lvl4pPr>
      <a:lvl5pPr marL="1867296" indent="-207477" algn="l" defTabSz="829909" rtl="0" eaLnBrk="1" latinLnBrk="0" hangingPunct="1">
        <a:spcBef>
          <a:spcPct val="20000"/>
        </a:spcBef>
        <a:buFont typeface="Arial" pitchFamily="34" charset="0"/>
        <a:buChar char="»"/>
        <a:defRPr sz="1815" kern="1200">
          <a:solidFill>
            <a:schemeClr val="tx1"/>
          </a:solidFill>
          <a:latin typeface="+mn-lt"/>
          <a:ea typeface="+mn-ea"/>
          <a:cs typeface="+mn-cs"/>
        </a:defRPr>
      </a:lvl5pPr>
      <a:lvl6pPr marL="2282251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6pPr>
      <a:lvl7pPr marL="2697206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7pPr>
      <a:lvl8pPr marL="3112160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8pPr>
      <a:lvl9pPr marL="3527115" indent="-207477" algn="l" defTabSz="829909" rtl="0" eaLnBrk="1" latinLnBrk="0" hangingPunct="1">
        <a:spcBef>
          <a:spcPct val="20000"/>
        </a:spcBef>
        <a:buFont typeface="Arial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1pPr>
      <a:lvl2pPr marL="414955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2pPr>
      <a:lvl3pPr marL="829909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3pPr>
      <a:lvl4pPr marL="1244864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4pPr>
      <a:lvl5pPr marL="1659819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5pPr>
      <a:lvl6pPr marL="2074774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6pPr>
      <a:lvl7pPr marL="2489728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7pPr>
      <a:lvl8pPr marL="2904683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8pPr>
      <a:lvl9pPr marL="3319638" algn="l" defTabSz="829909" rtl="0" eaLnBrk="1" latinLnBrk="0" hangingPunct="1">
        <a:defRPr sz="16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rcRect t="18253" r="-42" b="1110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971251" y="283238"/>
            <a:ext cx="1430075" cy="15081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12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Source Sans Pro Bold"/>
                <a:ea typeface="+mn-ea"/>
                <a:cs typeface="+mn-cs"/>
              </a:rPr>
              <a:t>My Name</a:t>
            </a:r>
          </a:p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120" normalizeH="0" baseline="0" noProof="0" dirty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Source Sans Pro Bold"/>
              <a:ea typeface="+mn-ea"/>
              <a:cs typeface="+mn-cs"/>
            </a:endParaRPr>
          </a:p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12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Source Sans Pro Bold"/>
                <a:ea typeface="+mn-ea"/>
                <a:cs typeface="+mn-cs"/>
              </a:rPr>
              <a:t>My Role</a:t>
            </a:r>
          </a:p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120" normalizeH="0" baseline="0" noProof="0" dirty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Source Sans Pro Bold"/>
              <a:ea typeface="+mn-ea"/>
              <a:cs typeface="+mn-cs"/>
            </a:endParaRPr>
          </a:p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12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Source Sans Pro Bold"/>
                <a:ea typeface="+mn-ea"/>
                <a:cs typeface="+mn-cs"/>
              </a:rPr>
              <a:t>When this occurred</a:t>
            </a:r>
          </a:p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120" normalizeH="0" baseline="0" noProof="0" dirty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Source Sans Pro Bold"/>
              <a:ea typeface="+mn-ea"/>
              <a:cs typeface="+mn-cs"/>
            </a:endParaRP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97963" y="1665712"/>
            <a:ext cx="11811785" cy="5192288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-34638" y="-49540"/>
            <a:ext cx="2133190" cy="213319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8103765" y="305440"/>
            <a:ext cx="2854898" cy="355367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8103765" y="708852"/>
            <a:ext cx="2854898" cy="355367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8103765" y="1100738"/>
            <a:ext cx="2854898" cy="355367"/>
          </a:xfrm>
          <a:prstGeom prst="rect">
            <a:avLst/>
          </a:prstGeom>
        </p:spPr>
      </p:pic>
      <p:sp>
        <p:nvSpPr>
          <p:cNvPr id="8" name="TextBox 8"/>
          <p:cNvSpPr txBox="1"/>
          <p:nvPr/>
        </p:nvSpPr>
        <p:spPr>
          <a:xfrm>
            <a:off x="2098552" y="52405"/>
            <a:ext cx="4630723" cy="4071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829909" rtl="0" eaLnBrk="1" fontAlgn="auto" latinLnBrk="0" hangingPunct="1">
              <a:lnSpc>
                <a:spcPts val="36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319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Coustard Bold"/>
                <a:ea typeface="+mn-ea"/>
                <a:cs typeface="+mn-cs"/>
              </a:rPr>
              <a:t>The Title of My Success Story: 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1593565" y="2289791"/>
            <a:ext cx="2916949" cy="2523133"/>
            <a:chOff x="0" y="0"/>
            <a:chExt cx="8196038" cy="7089494"/>
          </a:xfrm>
        </p:grpSpPr>
        <p:sp>
          <p:nvSpPr>
            <p:cNvPr id="10" name="Freeform 10"/>
            <p:cNvSpPr/>
            <p:nvPr/>
          </p:nvSpPr>
          <p:spPr>
            <a:xfrm>
              <a:off x="-12700" y="-12700"/>
              <a:ext cx="8221438" cy="7114894"/>
            </a:xfrm>
            <a:custGeom>
              <a:avLst/>
              <a:gdLst/>
              <a:ahLst/>
              <a:cxnLst/>
              <a:rect l="l" t="t" r="r" b="b"/>
              <a:pathLst>
                <a:path w="8221438" h="7114894">
                  <a:moveTo>
                    <a:pt x="7359108" y="0"/>
                  </a:moveTo>
                  <a:lnTo>
                    <a:pt x="862330" y="0"/>
                  </a:lnTo>
                  <a:cubicBezTo>
                    <a:pt x="389890" y="0"/>
                    <a:pt x="0" y="389890"/>
                    <a:pt x="0" y="862330"/>
                  </a:cubicBezTo>
                  <a:lnTo>
                    <a:pt x="0" y="6252564"/>
                  </a:lnTo>
                  <a:cubicBezTo>
                    <a:pt x="0" y="6725004"/>
                    <a:pt x="389890" y="7114894"/>
                    <a:pt x="862330" y="7114894"/>
                  </a:cubicBezTo>
                  <a:lnTo>
                    <a:pt x="7359108" y="7114894"/>
                  </a:lnTo>
                  <a:cubicBezTo>
                    <a:pt x="7831548" y="7114894"/>
                    <a:pt x="8221438" y="6725004"/>
                    <a:pt x="8221438" y="6252564"/>
                  </a:cubicBezTo>
                  <a:lnTo>
                    <a:pt x="8221438" y="862330"/>
                  </a:lnTo>
                  <a:cubicBezTo>
                    <a:pt x="8221438" y="389890"/>
                    <a:pt x="7831548" y="0"/>
                    <a:pt x="7359108" y="0"/>
                  </a:cubicBezTo>
                  <a:close/>
                  <a:moveTo>
                    <a:pt x="8030938" y="931208"/>
                  </a:moveTo>
                  <a:lnTo>
                    <a:pt x="8030938" y="6252564"/>
                  </a:lnTo>
                  <a:cubicBezTo>
                    <a:pt x="8030938" y="6619594"/>
                    <a:pt x="7726138" y="6924394"/>
                    <a:pt x="7359108" y="6924394"/>
                  </a:cubicBezTo>
                  <a:lnTo>
                    <a:pt x="862330" y="6924394"/>
                  </a:lnTo>
                  <a:cubicBezTo>
                    <a:pt x="495300" y="6924394"/>
                    <a:pt x="190500" y="6619594"/>
                    <a:pt x="190500" y="6252564"/>
                  </a:cubicBezTo>
                  <a:lnTo>
                    <a:pt x="190500" y="862330"/>
                  </a:lnTo>
                  <a:cubicBezTo>
                    <a:pt x="190500" y="495300"/>
                    <a:pt x="495300" y="190500"/>
                    <a:pt x="862330" y="190500"/>
                  </a:cubicBezTo>
                  <a:lnTo>
                    <a:pt x="7359108" y="190500"/>
                  </a:lnTo>
                  <a:cubicBezTo>
                    <a:pt x="7726138" y="190500"/>
                    <a:pt x="8030938" y="495300"/>
                    <a:pt x="8030938" y="862330"/>
                  </a:cubicBezTo>
                  <a:lnTo>
                    <a:pt x="8030938" y="931208"/>
                  </a:lnTo>
                  <a:close/>
                </a:path>
              </a:pathLst>
            </a:custGeom>
            <a:solidFill>
              <a:srgbClr val="ACBC91"/>
            </a:solidFill>
          </p:spPr>
        </p:sp>
      </p:grpSp>
      <p:sp>
        <p:nvSpPr>
          <p:cNvPr id="11" name="TextBox 11"/>
          <p:cNvSpPr txBox="1"/>
          <p:nvPr/>
        </p:nvSpPr>
        <p:spPr>
          <a:xfrm>
            <a:off x="1840349" y="2485364"/>
            <a:ext cx="2362714" cy="1717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829909" rtl="0" eaLnBrk="1" fontAlgn="auto" latinLnBrk="0" hangingPunct="1">
              <a:lnSpc>
                <a:spcPts val="132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104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ource Sans Pro Bold"/>
                <a:ea typeface="+mn-ea"/>
                <a:cs typeface="+mn-cs"/>
              </a:rPr>
              <a:t>The Situation</a:t>
            </a:r>
          </a:p>
        </p:txBody>
      </p:sp>
      <p:grpSp>
        <p:nvGrpSpPr>
          <p:cNvPr id="12" name="Group 12"/>
          <p:cNvGrpSpPr/>
          <p:nvPr/>
        </p:nvGrpSpPr>
        <p:grpSpPr>
          <a:xfrm>
            <a:off x="1557914" y="5070197"/>
            <a:ext cx="9051679" cy="1577430"/>
            <a:chOff x="0" y="0"/>
            <a:chExt cx="25433385" cy="4432258"/>
          </a:xfrm>
        </p:grpSpPr>
        <p:sp>
          <p:nvSpPr>
            <p:cNvPr id="13" name="Freeform 13"/>
            <p:cNvSpPr/>
            <p:nvPr/>
          </p:nvSpPr>
          <p:spPr>
            <a:xfrm>
              <a:off x="-12700" y="-12700"/>
              <a:ext cx="25458786" cy="4457659"/>
            </a:xfrm>
            <a:custGeom>
              <a:avLst/>
              <a:gdLst/>
              <a:ahLst/>
              <a:cxnLst/>
              <a:rect l="l" t="t" r="r" b="b"/>
              <a:pathLst>
                <a:path w="25458786" h="4457659">
                  <a:moveTo>
                    <a:pt x="24596455" y="0"/>
                  </a:moveTo>
                  <a:lnTo>
                    <a:pt x="862330" y="0"/>
                  </a:lnTo>
                  <a:cubicBezTo>
                    <a:pt x="389890" y="0"/>
                    <a:pt x="0" y="389890"/>
                    <a:pt x="0" y="862330"/>
                  </a:cubicBezTo>
                  <a:lnTo>
                    <a:pt x="0" y="3595328"/>
                  </a:lnTo>
                  <a:cubicBezTo>
                    <a:pt x="0" y="4067768"/>
                    <a:pt x="389890" y="4457659"/>
                    <a:pt x="862330" y="4457659"/>
                  </a:cubicBezTo>
                  <a:lnTo>
                    <a:pt x="24596455" y="4457659"/>
                  </a:lnTo>
                  <a:cubicBezTo>
                    <a:pt x="25068896" y="4457659"/>
                    <a:pt x="25458786" y="4067768"/>
                    <a:pt x="25458786" y="3595328"/>
                  </a:cubicBezTo>
                  <a:lnTo>
                    <a:pt x="25458786" y="862330"/>
                  </a:lnTo>
                  <a:cubicBezTo>
                    <a:pt x="25458786" y="389890"/>
                    <a:pt x="25068895" y="0"/>
                    <a:pt x="24596455" y="0"/>
                  </a:cubicBezTo>
                  <a:close/>
                  <a:moveTo>
                    <a:pt x="25268286" y="916446"/>
                  </a:moveTo>
                  <a:lnTo>
                    <a:pt x="25268286" y="3595328"/>
                  </a:lnTo>
                  <a:cubicBezTo>
                    <a:pt x="25268286" y="3962358"/>
                    <a:pt x="24963486" y="4267158"/>
                    <a:pt x="24596455" y="4267158"/>
                  </a:cubicBezTo>
                  <a:lnTo>
                    <a:pt x="862330" y="4267158"/>
                  </a:lnTo>
                  <a:cubicBezTo>
                    <a:pt x="495300" y="4267158"/>
                    <a:pt x="190500" y="3962358"/>
                    <a:pt x="190500" y="3595328"/>
                  </a:cubicBezTo>
                  <a:lnTo>
                    <a:pt x="190500" y="862330"/>
                  </a:lnTo>
                  <a:cubicBezTo>
                    <a:pt x="190500" y="495300"/>
                    <a:pt x="495300" y="190500"/>
                    <a:pt x="862330" y="190500"/>
                  </a:cubicBezTo>
                  <a:lnTo>
                    <a:pt x="24596455" y="190500"/>
                  </a:lnTo>
                  <a:cubicBezTo>
                    <a:pt x="24963486" y="190500"/>
                    <a:pt x="25268286" y="495300"/>
                    <a:pt x="25268286" y="862330"/>
                  </a:cubicBezTo>
                  <a:lnTo>
                    <a:pt x="25268286" y="916446"/>
                  </a:lnTo>
                  <a:close/>
                </a:path>
              </a:pathLst>
            </a:custGeom>
            <a:solidFill>
              <a:srgbClr val="678767"/>
            </a:solidFill>
          </p:spPr>
        </p:sp>
      </p:grpSp>
      <p:grpSp>
        <p:nvGrpSpPr>
          <p:cNvPr id="15" name="Group 15"/>
          <p:cNvGrpSpPr/>
          <p:nvPr/>
        </p:nvGrpSpPr>
        <p:grpSpPr>
          <a:xfrm>
            <a:off x="4656342" y="2289791"/>
            <a:ext cx="2916949" cy="2524735"/>
            <a:chOff x="0" y="0"/>
            <a:chExt cx="8196038" cy="7093994"/>
          </a:xfrm>
        </p:grpSpPr>
        <p:sp>
          <p:nvSpPr>
            <p:cNvPr id="16" name="Freeform 16"/>
            <p:cNvSpPr/>
            <p:nvPr/>
          </p:nvSpPr>
          <p:spPr>
            <a:xfrm>
              <a:off x="-12700" y="-12700"/>
              <a:ext cx="8221438" cy="7119394"/>
            </a:xfrm>
            <a:custGeom>
              <a:avLst/>
              <a:gdLst/>
              <a:ahLst/>
              <a:cxnLst/>
              <a:rect l="l" t="t" r="r" b="b"/>
              <a:pathLst>
                <a:path w="8221438" h="7119394">
                  <a:moveTo>
                    <a:pt x="7359108" y="0"/>
                  </a:moveTo>
                  <a:lnTo>
                    <a:pt x="862330" y="0"/>
                  </a:lnTo>
                  <a:cubicBezTo>
                    <a:pt x="389890" y="0"/>
                    <a:pt x="0" y="389890"/>
                    <a:pt x="0" y="862330"/>
                  </a:cubicBezTo>
                  <a:lnTo>
                    <a:pt x="0" y="6257064"/>
                  </a:lnTo>
                  <a:cubicBezTo>
                    <a:pt x="0" y="6729504"/>
                    <a:pt x="389890" y="7119394"/>
                    <a:pt x="862330" y="7119394"/>
                  </a:cubicBezTo>
                  <a:lnTo>
                    <a:pt x="7359108" y="7119394"/>
                  </a:lnTo>
                  <a:cubicBezTo>
                    <a:pt x="7831548" y="7119394"/>
                    <a:pt x="8221438" y="6729504"/>
                    <a:pt x="8221438" y="6257064"/>
                  </a:cubicBezTo>
                  <a:lnTo>
                    <a:pt x="8221438" y="862330"/>
                  </a:lnTo>
                  <a:cubicBezTo>
                    <a:pt x="8221438" y="389890"/>
                    <a:pt x="7831548" y="0"/>
                    <a:pt x="7359108" y="0"/>
                  </a:cubicBezTo>
                  <a:close/>
                  <a:moveTo>
                    <a:pt x="8030938" y="931233"/>
                  </a:moveTo>
                  <a:lnTo>
                    <a:pt x="8030938" y="6257064"/>
                  </a:lnTo>
                  <a:cubicBezTo>
                    <a:pt x="8030938" y="6624094"/>
                    <a:pt x="7726138" y="6928894"/>
                    <a:pt x="7359108" y="6928894"/>
                  </a:cubicBezTo>
                  <a:lnTo>
                    <a:pt x="862330" y="6928894"/>
                  </a:lnTo>
                  <a:cubicBezTo>
                    <a:pt x="495300" y="6928894"/>
                    <a:pt x="190500" y="6624094"/>
                    <a:pt x="190500" y="6257064"/>
                  </a:cubicBezTo>
                  <a:lnTo>
                    <a:pt x="190500" y="862330"/>
                  </a:lnTo>
                  <a:cubicBezTo>
                    <a:pt x="190500" y="495300"/>
                    <a:pt x="495300" y="190500"/>
                    <a:pt x="862330" y="190500"/>
                  </a:cubicBezTo>
                  <a:lnTo>
                    <a:pt x="7359108" y="190500"/>
                  </a:lnTo>
                  <a:cubicBezTo>
                    <a:pt x="7726138" y="190500"/>
                    <a:pt x="8030938" y="495300"/>
                    <a:pt x="8030938" y="862330"/>
                  </a:cubicBezTo>
                  <a:lnTo>
                    <a:pt x="8030938" y="931233"/>
                  </a:lnTo>
                  <a:close/>
                </a:path>
              </a:pathLst>
            </a:custGeom>
            <a:solidFill>
              <a:srgbClr val="678767"/>
            </a:solidFill>
          </p:spPr>
        </p:sp>
      </p:grpSp>
      <p:sp>
        <p:nvSpPr>
          <p:cNvPr id="17" name="TextBox 17"/>
          <p:cNvSpPr txBox="1"/>
          <p:nvPr/>
        </p:nvSpPr>
        <p:spPr>
          <a:xfrm>
            <a:off x="4940744" y="2536495"/>
            <a:ext cx="2362714" cy="1717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829909" rtl="0" eaLnBrk="1" fontAlgn="auto" latinLnBrk="0" hangingPunct="1">
              <a:lnSpc>
                <a:spcPts val="132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104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ource Sans Pro Bold"/>
                <a:ea typeface="+mn-ea"/>
                <a:cs typeface="+mn-cs"/>
              </a:rPr>
              <a:t>HIGHLIGHTS of what I did</a:t>
            </a:r>
          </a:p>
        </p:txBody>
      </p:sp>
      <p:grpSp>
        <p:nvGrpSpPr>
          <p:cNvPr id="18" name="Group 18"/>
          <p:cNvGrpSpPr/>
          <p:nvPr/>
        </p:nvGrpSpPr>
        <p:grpSpPr>
          <a:xfrm>
            <a:off x="7719120" y="2289791"/>
            <a:ext cx="2916949" cy="2539477"/>
            <a:chOff x="0" y="0"/>
            <a:chExt cx="8196038" cy="7135417"/>
          </a:xfrm>
        </p:grpSpPr>
        <p:sp>
          <p:nvSpPr>
            <p:cNvPr id="19" name="Freeform 19"/>
            <p:cNvSpPr/>
            <p:nvPr/>
          </p:nvSpPr>
          <p:spPr>
            <a:xfrm>
              <a:off x="-12700" y="-12700"/>
              <a:ext cx="8221438" cy="7160817"/>
            </a:xfrm>
            <a:custGeom>
              <a:avLst/>
              <a:gdLst/>
              <a:ahLst/>
              <a:cxnLst/>
              <a:rect l="l" t="t" r="r" b="b"/>
              <a:pathLst>
                <a:path w="8221438" h="7160817">
                  <a:moveTo>
                    <a:pt x="7359108" y="0"/>
                  </a:moveTo>
                  <a:lnTo>
                    <a:pt x="862330" y="0"/>
                  </a:lnTo>
                  <a:cubicBezTo>
                    <a:pt x="389890" y="0"/>
                    <a:pt x="0" y="389890"/>
                    <a:pt x="0" y="862330"/>
                  </a:cubicBezTo>
                  <a:lnTo>
                    <a:pt x="0" y="6298487"/>
                  </a:lnTo>
                  <a:cubicBezTo>
                    <a:pt x="0" y="6770927"/>
                    <a:pt x="389890" y="7160817"/>
                    <a:pt x="862330" y="7160817"/>
                  </a:cubicBezTo>
                  <a:lnTo>
                    <a:pt x="7359108" y="7160817"/>
                  </a:lnTo>
                  <a:cubicBezTo>
                    <a:pt x="7831548" y="7160817"/>
                    <a:pt x="8221438" y="6770927"/>
                    <a:pt x="8221438" y="6298487"/>
                  </a:cubicBezTo>
                  <a:lnTo>
                    <a:pt x="8221438" y="862330"/>
                  </a:lnTo>
                  <a:cubicBezTo>
                    <a:pt x="8221438" y="389890"/>
                    <a:pt x="7831548" y="0"/>
                    <a:pt x="7359108" y="0"/>
                  </a:cubicBezTo>
                  <a:close/>
                  <a:moveTo>
                    <a:pt x="8030938" y="931463"/>
                  </a:moveTo>
                  <a:lnTo>
                    <a:pt x="8030938" y="6298487"/>
                  </a:lnTo>
                  <a:cubicBezTo>
                    <a:pt x="8030938" y="6665517"/>
                    <a:pt x="7726138" y="6970317"/>
                    <a:pt x="7359108" y="6970317"/>
                  </a:cubicBezTo>
                  <a:lnTo>
                    <a:pt x="862330" y="6970317"/>
                  </a:lnTo>
                  <a:cubicBezTo>
                    <a:pt x="495300" y="6970316"/>
                    <a:pt x="190500" y="6665516"/>
                    <a:pt x="190500" y="6298487"/>
                  </a:cubicBezTo>
                  <a:lnTo>
                    <a:pt x="190500" y="862330"/>
                  </a:lnTo>
                  <a:cubicBezTo>
                    <a:pt x="190500" y="495300"/>
                    <a:pt x="495300" y="190500"/>
                    <a:pt x="862330" y="190500"/>
                  </a:cubicBezTo>
                  <a:lnTo>
                    <a:pt x="7359108" y="190500"/>
                  </a:lnTo>
                  <a:cubicBezTo>
                    <a:pt x="7726138" y="190500"/>
                    <a:pt x="8030938" y="495300"/>
                    <a:pt x="8030938" y="862330"/>
                  </a:cubicBezTo>
                  <a:lnTo>
                    <a:pt x="8030938" y="931463"/>
                  </a:lnTo>
                  <a:close/>
                </a:path>
              </a:pathLst>
            </a:custGeom>
            <a:solidFill>
              <a:srgbClr val="678767"/>
            </a:solidFill>
          </p:spPr>
        </p:sp>
      </p:grpSp>
      <p:sp>
        <p:nvSpPr>
          <p:cNvPr id="20" name="TextBox 20"/>
          <p:cNvSpPr txBox="1"/>
          <p:nvPr/>
        </p:nvSpPr>
        <p:spPr>
          <a:xfrm>
            <a:off x="7988937" y="2536495"/>
            <a:ext cx="2362714" cy="17177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ctr" defTabSz="829909" rtl="0" eaLnBrk="1" fontAlgn="auto" latinLnBrk="0" hangingPunct="1">
              <a:lnSpc>
                <a:spcPts val="132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104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ource Sans Pro Bold"/>
                <a:ea typeface="+mn-ea"/>
                <a:cs typeface="+mn-cs"/>
              </a:rPr>
              <a:t>Why this is IMPORTANT</a:t>
            </a:r>
          </a:p>
        </p:txBody>
      </p:sp>
      <p:pic>
        <p:nvPicPr>
          <p:cNvPr id="21" name="Picture 5">
            <a:extLst>
              <a:ext uri="{FF2B5EF4-FFF2-40B4-BE49-F238E27FC236}">
                <a16:creationId xmlns:a16="http://schemas.microsoft.com/office/drawing/2014/main" id="{65B4464C-6A98-44A2-A88F-E62D453227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2223424" y="585245"/>
            <a:ext cx="4110264" cy="1028095"/>
          </a:xfrm>
          <a:prstGeom prst="rect">
            <a:avLst/>
          </a:prstGeom>
        </p:spPr>
      </p:pic>
      <p:sp>
        <p:nvSpPr>
          <p:cNvPr id="22" name="TextBox 11">
            <a:extLst>
              <a:ext uri="{FF2B5EF4-FFF2-40B4-BE49-F238E27FC236}">
                <a16:creationId xmlns:a16="http://schemas.microsoft.com/office/drawing/2014/main" id="{799A26C4-1D9D-408E-8052-484E64F901FE}"/>
              </a:ext>
            </a:extLst>
          </p:cNvPr>
          <p:cNvSpPr txBox="1"/>
          <p:nvPr/>
        </p:nvSpPr>
        <p:spPr>
          <a:xfrm>
            <a:off x="2026763" y="5311372"/>
            <a:ext cx="7437748" cy="1717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829909" rtl="0" eaLnBrk="1" fontAlgn="auto" latinLnBrk="0" hangingPunct="1">
              <a:lnSpc>
                <a:spcPts val="132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104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ource Sans Pro Bold"/>
                <a:ea typeface="+mn-ea"/>
                <a:cs typeface="+mn-cs"/>
              </a:rPr>
              <a:t>The Outcome: What happened next! What value does this create!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Coustard Bold</vt:lpstr>
      <vt:lpstr>Source Sans Pro Bold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Peloso</dc:creator>
  <cp:lastModifiedBy>Tony Peloso</cp:lastModifiedBy>
  <cp:revision>1</cp:revision>
  <dcterms:created xsi:type="dcterms:W3CDTF">2022-01-14T07:30:30Z</dcterms:created>
  <dcterms:modified xsi:type="dcterms:W3CDTF">2022-01-14T07:31:29Z</dcterms:modified>
</cp:coreProperties>
</file>