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A2427-2026-44B7-AAAA-CD354C5B0E32}" type="datetimeFigureOut">
              <a:rPr lang="en-AU" smtClean="0"/>
              <a:t>21/01/2022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83099-418A-49A7-92CB-0E2F98CA8E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2248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9:notes"/>
          <p:cNvSpPr txBox="1">
            <a:spLocks noGrp="1"/>
          </p:cNvSpPr>
          <p:nvPr>
            <p:ph type="body" idx="1"/>
          </p:nvPr>
        </p:nvSpPr>
        <p:spPr>
          <a:xfrm>
            <a:off x="979264" y="8063925"/>
            <a:ext cx="7834108" cy="7639506"/>
          </a:xfrm>
          <a:prstGeom prst="rect">
            <a:avLst/>
          </a:prstGeom>
        </p:spPr>
        <p:txBody>
          <a:bodyPr spcFirstLastPara="1" wrap="square" lIns="132667" tIns="66334" rIns="132667" bIns="66334" anchor="t" anchorCtr="0">
            <a:noAutofit/>
          </a:bodyPr>
          <a:lstStyle/>
          <a:p>
            <a:endParaRPr/>
          </a:p>
        </p:txBody>
      </p:sp>
      <p:sp>
        <p:nvSpPr>
          <p:cNvPr id="243" name="Google Shape;24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-760413" y="1274763"/>
            <a:ext cx="11315701" cy="6365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19170" lvl="1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754" lvl="2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27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7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7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033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5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9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19170" lvl="1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754" lvl="2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5" name="Google Shape;165;p50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50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50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643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1"/>
          <p:cNvSpPr txBox="1">
            <a:spLocks noGrp="1"/>
          </p:cNvSpPr>
          <p:nvPr>
            <p:ph type="title"/>
          </p:nvPr>
        </p:nvSpPr>
        <p:spPr>
          <a:xfrm rot="5400000">
            <a:off x="7133431" y="1956595"/>
            <a:ext cx="5811839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5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9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19170" lvl="1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754" lvl="2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1" name="Google Shape;171;p5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5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5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653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8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8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8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330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4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118" name="Google Shape;118;p43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43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43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933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4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44"/>
          <p:cNvSpPr txBox="1"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2400">
                <a:solidFill>
                  <a:srgbClr val="888888"/>
                </a:solidFill>
              </a:defRPr>
            </a:lvl1pPr>
            <a:lvl2pPr marL="1219170" lvl="1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2000">
                <a:solidFill>
                  <a:srgbClr val="888888"/>
                </a:solidFill>
              </a:defRPr>
            </a:lvl2pPr>
            <a:lvl3pPr marL="1828754" lvl="2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800">
                <a:solidFill>
                  <a:srgbClr val="888888"/>
                </a:solidFill>
              </a:defRPr>
            </a:lvl3pPr>
            <a:lvl4pPr marL="2438339" lvl="3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600">
                <a:solidFill>
                  <a:srgbClr val="888888"/>
                </a:solidFill>
              </a:defRPr>
            </a:lvl4pPr>
            <a:lvl5pPr marL="3047924" lvl="4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600">
                <a:solidFill>
                  <a:srgbClr val="888888"/>
                </a:solidFill>
              </a:defRPr>
            </a:lvl5pPr>
            <a:lvl6pPr marL="3657509" lvl="5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600">
                <a:solidFill>
                  <a:srgbClr val="888888"/>
                </a:solidFill>
              </a:defRPr>
            </a:lvl6pPr>
            <a:lvl7pPr marL="4267093" lvl="6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600">
                <a:solidFill>
                  <a:srgbClr val="888888"/>
                </a:solidFill>
              </a:defRPr>
            </a:lvl7pPr>
            <a:lvl8pPr marL="4876678" lvl="7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600">
                <a:solidFill>
                  <a:srgbClr val="888888"/>
                </a:solidFill>
              </a:defRPr>
            </a:lvl8pPr>
            <a:lvl9pPr marL="5486263" lvl="8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44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44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44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936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4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19170" lvl="1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754" lvl="2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" name="Google Shape;130;p4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19170" lvl="1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754" lvl="2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45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45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45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341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46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609585" lvl="0" indent="-304792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/>
            </a:lvl1pPr>
            <a:lvl2pPr marL="1219170" lvl="1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2000" b="1"/>
            </a:lvl2pPr>
            <a:lvl3pPr marL="1828754" lvl="2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800" b="1"/>
            </a:lvl3pPr>
            <a:lvl4pPr marL="2438339" lvl="3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4pPr>
            <a:lvl5pPr marL="3047924" lvl="4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5pPr>
            <a:lvl6pPr marL="3657509" lvl="5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6pPr>
            <a:lvl7pPr marL="4267093" lvl="6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7pPr>
            <a:lvl8pPr marL="4876678" lvl="7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8pPr>
            <a:lvl9pPr marL="5486263" lvl="8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9pPr>
          </a:lstStyle>
          <a:p>
            <a:endParaRPr/>
          </a:p>
        </p:txBody>
      </p:sp>
      <p:sp>
        <p:nvSpPr>
          <p:cNvPr id="137" name="Google Shape;137;p46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19170" lvl="1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754" lvl="2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46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609585" lvl="0" indent="-304792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/>
            </a:lvl1pPr>
            <a:lvl2pPr marL="1219170" lvl="1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2000" b="1"/>
            </a:lvl2pPr>
            <a:lvl3pPr marL="1828754" lvl="2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800" b="1"/>
            </a:lvl3pPr>
            <a:lvl4pPr marL="2438339" lvl="3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4pPr>
            <a:lvl5pPr marL="3047924" lvl="4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5pPr>
            <a:lvl6pPr marL="3657509" lvl="5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6pPr>
            <a:lvl7pPr marL="4267093" lvl="6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7pPr>
            <a:lvl8pPr marL="4876678" lvl="7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8pPr>
            <a:lvl9pPr marL="5486263" lvl="8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9pPr>
          </a:lstStyle>
          <a:p>
            <a:endParaRPr/>
          </a:p>
        </p:txBody>
      </p:sp>
      <p:sp>
        <p:nvSpPr>
          <p:cNvPr id="139" name="Google Shape;139;p46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19170" lvl="1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754" lvl="2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46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46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46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2915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47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47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47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2293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4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48"/>
          <p:cNvSpPr txBox="1">
            <a:spLocks noGrp="1"/>
          </p:cNvSpPr>
          <p:nvPr>
            <p:ph type="body" idx="1"/>
          </p:nvPr>
        </p:nvSpPr>
        <p:spPr>
          <a:xfrm>
            <a:off x="5183188" y="987426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507987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3200"/>
            </a:lvl1pPr>
            <a:lvl2pPr marL="1219170" lvl="1" indent="-48258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800"/>
            </a:lvl2pPr>
            <a:lvl3pPr marL="1828754" lvl="2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400"/>
            </a:lvl3pPr>
            <a:lvl4pPr marL="2438339" lvl="3" indent="-4317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4pPr>
            <a:lvl5pPr marL="3047924" lvl="4" indent="-4317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5pPr>
            <a:lvl6pPr marL="3657509" lvl="5" indent="-4317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6pPr>
            <a:lvl7pPr marL="4267093" lvl="6" indent="-4317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7pPr>
            <a:lvl8pPr marL="4876678" lvl="7" indent="-4317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8pPr>
            <a:lvl9pPr marL="5486263" lvl="8" indent="-4317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9pPr>
          </a:lstStyle>
          <a:p>
            <a:endParaRPr/>
          </a:p>
        </p:txBody>
      </p:sp>
      <p:sp>
        <p:nvSpPr>
          <p:cNvPr id="151" name="Google Shape;151;p48"/>
          <p:cNvSpPr txBox="1">
            <a:spLocks noGrp="1"/>
          </p:cNvSpPr>
          <p:nvPr>
            <p:ph type="body" idx="2"/>
          </p:nvPr>
        </p:nvSpPr>
        <p:spPr>
          <a:xfrm>
            <a:off x="839788" y="2057401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1pPr>
            <a:lvl2pPr marL="1219170" lvl="1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400"/>
            </a:lvl2pPr>
            <a:lvl3pPr marL="1828754" lvl="2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200"/>
            </a:lvl3pPr>
            <a:lvl4pPr marL="2438339" lvl="3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4pPr>
            <a:lvl5pPr marL="3047924" lvl="4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5pPr>
            <a:lvl6pPr marL="3657509" lvl="5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6pPr>
            <a:lvl7pPr marL="4267093" lvl="6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7pPr>
            <a:lvl8pPr marL="4876678" lvl="7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8pPr>
            <a:lvl9pPr marL="5486263" lvl="8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9pPr>
          </a:lstStyle>
          <a:p>
            <a:endParaRPr/>
          </a:p>
        </p:txBody>
      </p:sp>
      <p:sp>
        <p:nvSpPr>
          <p:cNvPr id="152" name="Google Shape;152;p48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48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48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313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49"/>
          <p:cNvSpPr>
            <a:spLocks noGrp="1"/>
          </p:cNvSpPr>
          <p:nvPr>
            <p:ph type="pic" idx="2"/>
          </p:nvPr>
        </p:nvSpPr>
        <p:spPr>
          <a:xfrm>
            <a:off x="5183188" y="987426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Google Shape;158;p49"/>
          <p:cNvSpPr txBox="1">
            <a:spLocks noGrp="1"/>
          </p:cNvSpPr>
          <p:nvPr>
            <p:ph type="body" idx="1"/>
          </p:nvPr>
        </p:nvSpPr>
        <p:spPr>
          <a:xfrm>
            <a:off x="839788" y="2057401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1pPr>
            <a:lvl2pPr marL="1219170" lvl="1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400"/>
            </a:lvl2pPr>
            <a:lvl3pPr marL="1828754" lvl="2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200"/>
            </a:lvl3pPr>
            <a:lvl4pPr marL="2438339" lvl="3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4pPr>
            <a:lvl5pPr marL="3047924" lvl="4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5pPr>
            <a:lvl6pPr marL="3657509" lvl="5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6pPr>
            <a:lvl7pPr marL="4267093" lvl="6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7pPr>
            <a:lvl8pPr marL="4876678" lvl="7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8pPr>
            <a:lvl9pPr marL="5486263" lvl="8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9pPr>
          </a:lstStyle>
          <a:p>
            <a:endParaRPr/>
          </a:p>
        </p:txBody>
      </p:sp>
      <p:sp>
        <p:nvSpPr>
          <p:cNvPr id="159" name="Google Shape;159;p49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49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49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026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1" name="Google Shape;101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26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26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26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378227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9"/>
          <p:cNvSpPr/>
          <p:nvPr/>
        </p:nvSpPr>
        <p:spPr>
          <a:xfrm>
            <a:off x="9965237" y="2090126"/>
            <a:ext cx="849087" cy="765111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9"/>
          <p:cNvSpPr/>
          <p:nvPr/>
        </p:nvSpPr>
        <p:spPr>
          <a:xfrm>
            <a:off x="4789971" y="1707571"/>
            <a:ext cx="849087" cy="765111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9"/>
          <p:cNvSpPr/>
          <p:nvPr/>
        </p:nvSpPr>
        <p:spPr>
          <a:xfrm>
            <a:off x="1049879" y="1707573"/>
            <a:ext cx="849087" cy="765111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9"/>
          <p:cNvSpPr/>
          <p:nvPr/>
        </p:nvSpPr>
        <p:spPr>
          <a:xfrm>
            <a:off x="9104709" y="5203371"/>
            <a:ext cx="849087" cy="765111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9"/>
          <p:cNvSpPr/>
          <p:nvPr/>
        </p:nvSpPr>
        <p:spPr>
          <a:xfrm>
            <a:off x="6606189" y="5203373"/>
            <a:ext cx="849087" cy="765111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9"/>
          <p:cNvSpPr/>
          <p:nvPr/>
        </p:nvSpPr>
        <p:spPr>
          <a:xfrm>
            <a:off x="3368181" y="5203373"/>
            <a:ext cx="849087" cy="765111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9"/>
          <p:cNvSpPr/>
          <p:nvPr/>
        </p:nvSpPr>
        <p:spPr>
          <a:xfrm>
            <a:off x="1264298" y="3670183"/>
            <a:ext cx="849087" cy="765111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9"/>
          <p:cNvSpPr/>
          <p:nvPr/>
        </p:nvSpPr>
        <p:spPr>
          <a:xfrm>
            <a:off x="3323666" y="506963"/>
            <a:ext cx="849087" cy="765111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9"/>
          <p:cNvSpPr/>
          <p:nvPr/>
        </p:nvSpPr>
        <p:spPr>
          <a:xfrm>
            <a:off x="6961465" y="531646"/>
            <a:ext cx="849087" cy="765111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9"/>
          <p:cNvSpPr/>
          <p:nvPr/>
        </p:nvSpPr>
        <p:spPr>
          <a:xfrm>
            <a:off x="9806474" y="584718"/>
            <a:ext cx="849087" cy="765111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9"/>
          <p:cNvSpPr/>
          <p:nvPr/>
        </p:nvSpPr>
        <p:spPr>
          <a:xfrm>
            <a:off x="8784673" y="3433251"/>
            <a:ext cx="849087" cy="765111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9"/>
          <p:cNvSpPr/>
          <p:nvPr/>
        </p:nvSpPr>
        <p:spPr>
          <a:xfrm>
            <a:off x="6507061" y="3433250"/>
            <a:ext cx="849087" cy="765111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9"/>
          <p:cNvSpPr/>
          <p:nvPr/>
        </p:nvSpPr>
        <p:spPr>
          <a:xfrm>
            <a:off x="3368181" y="3256439"/>
            <a:ext cx="849087" cy="765111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9"/>
          <p:cNvSpPr/>
          <p:nvPr/>
        </p:nvSpPr>
        <p:spPr>
          <a:xfrm>
            <a:off x="1177513" y="5203373"/>
            <a:ext cx="849087" cy="765111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9"/>
          <p:cNvSpPr/>
          <p:nvPr/>
        </p:nvSpPr>
        <p:spPr>
          <a:xfrm>
            <a:off x="6158518" y="1583135"/>
            <a:ext cx="849087" cy="765111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9"/>
          <p:cNvSpPr/>
          <p:nvPr/>
        </p:nvSpPr>
        <p:spPr>
          <a:xfrm>
            <a:off x="2418426" y="1583137"/>
            <a:ext cx="849087" cy="765111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9"/>
          <p:cNvSpPr/>
          <p:nvPr/>
        </p:nvSpPr>
        <p:spPr>
          <a:xfrm>
            <a:off x="7974735" y="5078937"/>
            <a:ext cx="849087" cy="765111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9"/>
          <p:cNvSpPr/>
          <p:nvPr/>
        </p:nvSpPr>
        <p:spPr>
          <a:xfrm>
            <a:off x="8330011" y="407210"/>
            <a:ext cx="849087" cy="765111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9"/>
          <p:cNvSpPr/>
          <p:nvPr/>
        </p:nvSpPr>
        <p:spPr>
          <a:xfrm>
            <a:off x="4736727" y="3132003"/>
            <a:ext cx="849087" cy="765111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9"/>
          <p:cNvSpPr/>
          <p:nvPr/>
        </p:nvSpPr>
        <p:spPr>
          <a:xfrm>
            <a:off x="8350726" y="2090126"/>
            <a:ext cx="849087" cy="765111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9"/>
          <p:cNvSpPr/>
          <p:nvPr/>
        </p:nvSpPr>
        <p:spPr>
          <a:xfrm>
            <a:off x="4991678" y="5203373"/>
            <a:ext cx="849087" cy="765111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9"/>
          <p:cNvSpPr/>
          <p:nvPr/>
        </p:nvSpPr>
        <p:spPr>
          <a:xfrm>
            <a:off x="1709157" y="506963"/>
            <a:ext cx="849087" cy="765111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Peloso</dc:creator>
  <cp:lastModifiedBy>Tony Peloso</cp:lastModifiedBy>
  <cp:revision>2</cp:revision>
  <cp:lastPrinted>2021-06-08T08:01:37Z</cp:lastPrinted>
  <dcterms:created xsi:type="dcterms:W3CDTF">2021-06-01T05:06:31Z</dcterms:created>
  <dcterms:modified xsi:type="dcterms:W3CDTF">2022-01-21T05:32:16Z</dcterms:modified>
</cp:coreProperties>
</file>