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A2427-2026-44B7-AAAA-CD354C5B0E32}" type="datetimeFigureOut">
              <a:rPr lang="en-AU" smtClean="0"/>
              <a:t>21/01/2022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83099-418A-49A7-92CB-0E2F98CA8E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248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 txBox="1">
            <a:spLocks noGrp="1"/>
          </p:cNvSpPr>
          <p:nvPr>
            <p:ph type="body" idx="1"/>
          </p:nvPr>
        </p:nvSpPr>
        <p:spPr>
          <a:xfrm>
            <a:off x="979264" y="8063925"/>
            <a:ext cx="7834108" cy="7639506"/>
          </a:xfrm>
          <a:prstGeom prst="rect">
            <a:avLst/>
          </a:prstGeom>
        </p:spPr>
        <p:txBody>
          <a:bodyPr spcFirstLastPara="1" wrap="square" lIns="132667" tIns="66334" rIns="132667" bIns="66334" anchor="t" anchorCtr="0">
            <a:noAutofit/>
          </a:bodyPr>
          <a:lstStyle/>
          <a:p>
            <a:endParaRPr/>
          </a:p>
        </p:txBody>
      </p:sp>
      <p:sp>
        <p:nvSpPr>
          <p:cNvPr id="243" name="Google Shape;2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-760413" y="1274763"/>
            <a:ext cx="11315701" cy="6365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033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5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9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5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43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1"/>
          <p:cNvSpPr txBox="1">
            <a:spLocks noGrp="1"/>
          </p:cNvSpPr>
          <p:nvPr>
            <p:ph type="title"/>
          </p:nvPr>
        </p:nvSpPr>
        <p:spPr>
          <a:xfrm rot="5400000">
            <a:off x="7133431" y="1956595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5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1" name="Google Shape;171;p5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5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653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330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118" name="Google Shape;118;p4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4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4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33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4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4"/>
          <p:cNvSpPr txBox="1"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800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4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4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936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4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4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341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137" name="Google Shape;137;p46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46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139" name="Google Shape;139;p46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70" lvl="1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339" lvl="3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924" lvl="4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509" lvl="5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4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4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4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91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4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4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4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29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8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507987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54" lvl="2" indent="-4571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3047924" lvl="4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3657509" lvl="5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endParaRPr/>
          </a:p>
        </p:txBody>
      </p:sp>
      <p:sp>
        <p:nvSpPr>
          <p:cNvPr id="151" name="Google Shape;151;p48"/>
          <p:cNvSpPr txBox="1">
            <a:spLocks noGrp="1"/>
          </p:cNvSpPr>
          <p:nvPr>
            <p:ph type="body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152" name="Google Shape;152;p4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4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4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13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9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49"/>
          <p:cNvSpPr txBox="1">
            <a:spLocks noGrp="1"/>
          </p:cNvSpPr>
          <p:nvPr>
            <p:ph type="body" idx="1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54" lvl="2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924" lvl="4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509" lvl="5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7093" lvl="6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678" lvl="7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263" lvl="8" indent="-30479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159" name="Google Shape;159;p4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4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026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7822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9"/>
          <p:cNvSpPr/>
          <p:nvPr/>
        </p:nvSpPr>
        <p:spPr>
          <a:xfrm>
            <a:off x="9965237" y="2090126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9"/>
          <p:cNvSpPr/>
          <p:nvPr/>
        </p:nvSpPr>
        <p:spPr>
          <a:xfrm>
            <a:off x="4789971" y="1707571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9"/>
          <p:cNvSpPr/>
          <p:nvPr/>
        </p:nvSpPr>
        <p:spPr>
          <a:xfrm>
            <a:off x="1049879" y="170757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9"/>
          <p:cNvSpPr/>
          <p:nvPr/>
        </p:nvSpPr>
        <p:spPr>
          <a:xfrm>
            <a:off x="9104709" y="5203371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9"/>
          <p:cNvSpPr/>
          <p:nvPr/>
        </p:nvSpPr>
        <p:spPr>
          <a:xfrm>
            <a:off x="6606189" y="520337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9"/>
          <p:cNvSpPr/>
          <p:nvPr/>
        </p:nvSpPr>
        <p:spPr>
          <a:xfrm>
            <a:off x="3368181" y="520337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9"/>
          <p:cNvSpPr/>
          <p:nvPr/>
        </p:nvSpPr>
        <p:spPr>
          <a:xfrm>
            <a:off x="1264298" y="367018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9"/>
          <p:cNvSpPr/>
          <p:nvPr/>
        </p:nvSpPr>
        <p:spPr>
          <a:xfrm>
            <a:off x="3323666" y="50696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9"/>
          <p:cNvSpPr/>
          <p:nvPr/>
        </p:nvSpPr>
        <p:spPr>
          <a:xfrm>
            <a:off x="6961465" y="531646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9"/>
          <p:cNvSpPr/>
          <p:nvPr/>
        </p:nvSpPr>
        <p:spPr>
          <a:xfrm>
            <a:off x="9806474" y="584718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9"/>
          <p:cNvSpPr/>
          <p:nvPr/>
        </p:nvSpPr>
        <p:spPr>
          <a:xfrm>
            <a:off x="8784673" y="3433251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9"/>
          <p:cNvSpPr/>
          <p:nvPr/>
        </p:nvSpPr>
        <p:spPr>
          <a:xfrm>
            <a:off x="6507061" y="3433250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9"/>
          <p:cNvSpPr/>
          <p:nvPr/>
        </p:nvSpPr>
        <p:spPr>
          <a:xfrm>
            <a:off x="3368181" y="3256439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9"/>
          <p:cNvSpPr/>
          <p:nvPr/>
        </p:nvSpPr>
        <p:spPr>
          <a:xfrm>
            <a:off x="1177513" y="520337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9"/>
          <p:cNvSpPr/>
          <p:nvPr/>
        </p:nvSpPr>
        <p:spPr>
          <a:xfrm>
            <a:off x="6158518" y="1583135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2418426" y="1583137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9"/>
          <p:cNvSpPr/>
          <p:nvPr/>
        </p:nvSpPr>
        <p:spPr>
          <a:xfrm>
            <a:off x="7974735" y="5078937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9"/>
          <p:cNvSpPr/>
          <p:nvPr/>
        </p:nvSpPr>
        <p:spPr>
          <a:xfrm>
            <a:off x="8330011" y="407210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9"/>
          <p:cNvSpPr/>
          <p:nvPr/>
        </p:nvSpPr>
        <p:spPr>
          <a:xfrm>
            <a:off x="4736727" y="313200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"/>
          <p:cNvSpPr/>
          <p:nvPr/>
        </p:nvSpPr>
        <p:spPr>
          <a:xfrm>
            <a:off x="8350726" y="2090126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4991678" y="520337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9"/>
          <p:cNvSpPr/>
          <p:nvPr/>
        </p:nvSpPr>
        <p:spPr>
          <a:xfrm>
            <a:off x="1709157" y="506963"/>
            <a:ext cx="849087" cy="765111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3F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Peloso</dc:creator>
  <cp:lastModifiedBy>Tony Peloso</cp:lastModifiedBy>
  <cp:revision>2</cp:revision>
  <cp:lastPrinted>2021-06-08T08:01:37Z</cp:lastPrinted>
  <dcterms:created xsi:type="dcterms:W3CDTF">2021-06-01T05:06:31Z</dcterms:created>
  <dcterms:modified xsi:type="dcterms:W3CDTF">2022-01-21T05:32:16Z</dcterms:modified>
</cp:coreProperties>
</file>