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865" r:id="rId2"/>
  </p:sldIdLst>
  <p:sldSz cx="12192000" cy="6858000"/>
  <p:notesSz cx="9939338" cy="143684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7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7047" cy="720919"/>
          </a:xfrm>
          <a:prstGeom prst="rect">
            <a:avLst/>
          </a:prstGeom>
        </p:spPr>
        <p:txBody>
          <a:bodyPr vert="horz" lIns="138890" tIns="69445" rIns="138890" bIns="69445" rtlCol="0"/>
          <a:lstStyle>
            <a:lvl1pPr algn="l">
              <a:defRPr sz="19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9992" y="0"/>
            <a:ext cx="4307047" cy="720919"/>
          </a:xfrm>
          <a:prstGeom prst="rect">
            <a:avLst/>
          </a:prstGeom>
        </p:spPr>
        <p:txBody>
          <a:bodyPr vert="horz" lIns="138890" tIns="69445" rIns="138890" bIns="69445" rtlCol="0"/>
          <a:lstStyle>
            <a:lvl1pPr algn="r">
              <a:defRPr sz="1900"/>
            </a:lvl1pPr>
          </a:lstStyle>
          <a:p>
            <a:fld id="{15EAC654-DAFA-4010-BC8B-2319475C6A08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60400" y="1797050"/>
            <a:ext cx="8618538" cy="4848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8890" tIns="69445" rIns="138890" bIns="6944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3935" y="6914823"/>
            <a:ext cx="7951470" cy="5657582"/>
          </a:xfrm>
          <a:prstGeom prst="rect">
            <a:avLst/>
          </a:prstGeom>
        </p:spPr>
        <p:txBody>
          <a:bodyPr vert="horz" lIns="138890" tIns="69445" rIns="138890" bIns="6944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13647547"/>
            <a:ext cx="4307047" cy="720916"/>
          </a:xfrm>
          <a:prstGeom prst="rect">
            <a:avLst/>
          </a:prstGeom>
        </p:spPr>
        <p:txBody>
          <a:bodyPr vert="horz" lIns="138890" tIns="69445" rIns="138890" bIns="69445" rtlCol="0" anchor="b"/>
          <a:lstStyle>
            <a:lvl1pPr algn="l">
              <a:defRPr sz="1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9992" y="13647547"/>
            <a:ext cx="4307047" cy="720916"/>
          </a:xfrm>
          <a:prstGeom prst="rect">
            <a:avLst/>
          </a:prstGeom>
        </p:spPr>
        <p:txBody>
          <a:bodyPr vert="horz" lIns="138890" tIns="69445" rIns="138890" bIns="69445" rtlCol="0" anchor="b"/>
          <a:lstStyle>
            <a:lvl1pPr algn="r">
              <a:defRPr sz="1900"/>
            </a:lvl1pPr>
          </a:lstStyle>
          <a:p>
            <a:fld id="{43A60B70-3A53-45A2-B24D-7107B0764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107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1375715">
              <a:defRPr/>
            </a:pPr>
            <a:fld id="{91BF8B25-B42A-48BD-B8D2-79CCD69EC672}" type="slidenum">
              <a:rPr lang="en-US">
                <a:solidFill>
                  <a:prstClr val="black"/>
                </a:solidFill>
                <a:latin typeface="Calibri"/>
              </a:rPr>
              <a:pPr defTabSz="1375715">
                <a:defRPr/>
              </a:pPr>
              <a:t>1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3767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98417-930C-4124-AA05-483CCEF70C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2A3D2C-BFFF-4D6A-8A09-788B48D18D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6FB5E0-BC3E-45C9-9011-B04FC9FC0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9818C-4AB6-4380-9F2C-9F8542049F21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D4CB99-D85E-4D9D-B53E-C8461CDE8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C79685-FD30-475D-860B-301E6D000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21CF-9398-4920-9E1B-CE8A1471F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650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E5292-A5AA-4F11-9316-2EE8D1EB3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56ABA7-8880-43A5-AC9A-0705D4B857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30D7E3-D6B0-4175-9A1F-172D707F3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9818C-4AB6-4380-9F2C-9F8542049F21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A4A45B-59D7-4A89-9F59-53A43746D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13007B-DEFB-4200-9E18-D4E8AB650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21CF-9398-4920-9E1B-CE8A1471F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811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EF5E4F-DBD1-475B-9BE9-08A02AAA57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E248D9-B61E-4F04-98F2-DA03321D27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B4FE71-9C95-4327-8699-A3A45AE20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9818C-4AB6-4380-9F2C-9F8542049F21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2445C8-339A-4EC3-88A7-14F1D84E7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45BA0B-E28E-40F6-A202-D1202B997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21CF-9398-4920-9E1B-CE8A1471F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157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300BB-D957-4FE5-98D7-852219AF9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281754-C7CA-4496-8FAE-702188F252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62EA99-B01F-49F5-B44F-09A364E09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9818C-4AB6-4380-9F2C-9F8542049F21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FFD18-7F93-43AE-99DA-E1C0F2D4F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CCFD14-C6BF-415C-A473-B03A4EAB3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21CF-9398-4920-9E1B-CE8A1471F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119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26282-6A6A-4D6B-A135-56DFB47F8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BB1979-3E8D-43F5-A464-D32492DB83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9F43E3-DD37-40DE-B69A-48BD2F6C7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9818C-4AB6-4380-9F2C-9F8542049F21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5BE588-27E4-45CB-A1F2-EBED84539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330BAA-69F8-4079-B35F-6D3E6D6C5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21CF-9398-4920-9E1B-CE8A1471F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167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DFA2E-D6BA-4BC7-B1E3-A42029B64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61845B-D2FE-4725-851B-C1E4A0F631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0EDADD-DBE8-45FF-8DAB-594990D383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1EE2A2-26D1-41C8-89B0-32175B754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9818C-4AB6-4380-9F2C-9F8542049F21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E9A705-4C03-4CC4-9F01-DE135A78B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229AB9-E135-406B-BCAF-21F90C49A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21CF-9398-4920-9E1B-CE8A1471F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33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BC696-3FE5-46D5-BA3D-4F4AEE273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EBD39F-30F4-4899-AC1C-BF45258AD5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3E3416-D124-492C-9504-52ED107FC1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188A91-68BA-4211-B52A-8049C194A0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DF0B89-F50C-4781-91F9-E2F2FF7F02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F0E29B-75F3-410E-AF35-D8A0F1A37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9818C-4AB6-4380-9F2C-9F8542049F21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F6F68E-8DA1-4A42-AEEA-4F4D77E08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0AB488-DC3D-4D46-9543-A7461AD78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21CF-9398-4920-9E1B-CE8A1471F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98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35A35-360D-48F1-9FA8-0F5EF77EA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6EAECE-0168-4164-8015-71CA0D939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9818C-4AB6-4380-9F2C-9F8542049F21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67DF1F-5F80-4531-845B-4D589C61E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2F7260-B164-4DE6-9D04-F3DBE31E7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21CF-9398-4920-9E1B-CE8A1471F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428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462610-A1CA-46A9-ABC7-34A752EB4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9818C-4AB6-4380-9F2C-9F8542049F21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FB77C0-DE0C-440F-BD6E-90D3610DB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EFC6B6-FBAF-4EEC-A90D-F3F53786E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21CF-9398-4920-9E1B-CE8A1471F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008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F66CE-2256-4E8E-BA43-B9B78FA9E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0C5F97-C361-4E53-A65D-F1B69FD3D1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AC23D0-BCFE-49B2-A6C9-AFB92289E5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B0F45C-F330-4D2B-ACA1-510B6D18F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9818C-4AB6-4380-9F2C-9F8542049F21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19A0DF-2DAB-4B7A-86E3-CC7F9739B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978A39-7FAB-417E-8AFF-D976D1360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21CF-9398-4920-9E1B-CE8A1471F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142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A11A4-362D-4008-A4EB-EA952D95F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04929A-82C5-4DDE-AFB9-53FD043C6F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FA8013-9A1B-4C63-A250-9AC76533AB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BCC49A-308B-4BC2-9777-50179E2D3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9818C-4AB6-4380-9F2C-9F8542049F21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F3A737-6AB2-433A-978F-3728286CA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72ABE0-B577-4F26-8C1C-02F2ECF97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21CF-9398-4920-9E1B-CE8A1471F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722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2DC5C1-BF55-4657-A22A-E733D7485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14802D-C061-480B-8E0F-D1A79052C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D8821A-CBA4-41A1-B08D-72E0BA7D32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9818C-4AB6-4380-9F2C-9F8542049F21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7B98A0-5824-4D43-9456-582FBCD153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39C19B-4716-4CDC-90DE-D793B13018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421CF-9398-4920-9E1B-CE8A1471F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505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42613" y="1220755"/>
            <a:ext cx="12192000" cy="56372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2">
            <a:extLst>
              <a:ext uri="{FF2B5EF4-FFF2-40B4-BE49-F238E27FC236}">
                <a16:creationId xmlns:a16="http://schemas.microsoft.com/office/drawing/2014/main" id="{3C963E67-3A11-452A-8573-B3947B2EB68A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220755"/>
          </a:xfrm>
          <a:prstGeom prst="rect">
            <a:avLst/>
          </a:prstGeom>
          <a:solidFill>
            <a:srgbClr val="002060">
              <a:alpha val="75000"/>
            </a:srgb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121920" tIns="60960" rIns="121920" bIns="6096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377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267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Peer to Peer </a:t>
            </a:r>
            <a:r>
              <a:rPr kumimoji="0" lang="en-AU" sz="4267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Design Conversation </a:t>
            </a:r>
            <a:r>
              <a:rPr kumimoji="0" lang="en-AU" sz="4267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Template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4776305" y="1379734"/>
            <a:ext cx="2422567" cy="1860749"/>
            <a:chOff x="3419872" y="1023578"/>
            <a:chExt cx="1440160" cy="1008112"/>
          </a:xfrm>
        </p:grpSpPr>
        <p:sp>
          <p:nvSpPr>
            <p:cNvPr id="8" name="Round Single Corner Rectangle 7"/>
            <p:cNvSpPr/>
            <p:nvPr/>
          </p:nvSpPr>
          <p:spPr>
            <a:xfrm>
              <a:off x="3419872" y="1023578"/>
              <a:ext cx="1440160" cy="1008112"/>
            </a:xfrm>
            <a:prstGeom prst="round1Rect">
              <a:avLst/>
            </a:prstGeom>
            <a:solidFill>
              <a:srgbClr val="40BA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ound Single Corner Rectangle 15"/>
            <p:cNvSpPr/>
            <p:nvPr/>
          </p:nvSpPr>
          <p:spPr>
            <a:xfrm>
              <a:off x="3473878" y="1120079"/>
              <a:ext cx="1332148" cy="803599"/>
            </a:xfrm>
            <a:prstGeom prst="round1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The proposed investigation into a challenge or an opportunity is: 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42613" y="4995480"/>
            <a:ext cx="2400260" cy="1682011"/>
            <a:chOff x="62474" y="3471850"/>
            <a:chExt cx="1440160" cy="1008112"/>
          </a:xfrm>
        </p:grpSpPr>
        <p:sp>
          <p:nvSpPr>
            <p:cNvPr id="13" name="Round Single Corner Rectangle 12"/>
            <p:cNvSpPr/>
            <p:nvPr/>
          </p:nvSpPr>
          <p:spPr>
            <a:xfrm>
              <a:off x="62474" y="3471850"/>
              <a:ext cx="1440160" cy="1008112"/>
            </a:xfrm>
            <a:prstGeom prst="round1Rect">
              <a:avLst/>
            </a:prstGeom>
            <a:solidFill>
              <a:srgbClr val="5BC2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ound Single Corner Rectangle 16"/>
            <p:cNvSpPr/>
            <p:nvPr/>
          </p:nvSpPr>
          <p:spPr>
            <a:xfrm>
              <a:off x="116480" y="3559542"/>
              <a:ext cx="1332148" cy="803599"/>
            </a:xfrm>
            <a:prstGeom prst="round1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0" marR="0" lvl="0" indent="0" algn="l" defTabSz="121917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The 3 most powerful project objectives are: </a:t>
              </a:r>
              <a:endParaRPr kumimoji="0" lang="en-A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2495524" y="4986609"/>
            <a:ext cx="2234869" cy="1690881"/>
            <a:chOff x="1736260" y="3471850"/>
            <a:chExt cx="1440160" cy="1008112"/>
          </a:xfrm>
        </p:grpSpPr>
        <p:sp>
          <p:nvSpPr>
            <p:cNvPr id="14" name="Round Single Corner Rectangle 13"/>
            <p:cNvSpPr/>
            <p:nvPr/>
          </p:nvSpPr>
          <p:spPr>
            <a:xfrm>
              <a:off x="1736260" y="3471850"/>
              <a:ext cx="1440160" cy="1008112"/>
            </a:xfrm>
            <a:prstGeom prst="round1Rect">
              <a:avLst/>
            </a:pr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ound Single Corner Rectangle 17"/>
            <p:cNvSpPr/>
            <p:nvPr/>
          </p:nvSpPr>
          <p:spPr>
            <a:xfrm>
              <a:off x="1790266" y="3574105"/>
              <a:ext cx="1332148" cy="803599"/>
            </a:xfrm>
            <a:prstGeom prst="round1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0" marR="0" lvl="0" indent="0" algn="l" defTabSz="121917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The 'tools' I propose to apply are:</a:t>
              </a:r>
              <a:endParaRPr kumimoji="0" lang="en-A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826517" y="5041222"/>
            <a:ext cx="2428196" cy="1641421"/>
            <a:chOff x="3419872" y="2236203"/>
            <a:chExt cx="1440160" cy="1008112"/>
          </a:xfrm>
        </p:grpSpPr>
        <p:sp>
          <p:nvSpPr>
            <p:cNvPr id="11" name="Round Single Corner Rectangle 10"/>
            <p:cNvSpPr/>
            <p:nvPr/>
          </p:nvSpPr>
          <p:spPr>
            <a:xfrm>
              <a:off x="3419872" y="2236203"/>
              <a:ext cx="1440160" cy="1008112"/>
            </a:xfrm>
            <a:prstGeom prst="round1Rect">
              <a:avLst/>
            </a:prstGeom>
            <a:solidFill>
              <a:srgbClr val="C764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ound Single Corner Rectangle 18"/>
            <p:cNvSpPr/>
            <p:nvPr/>
          </p:nvSpPr>
          <p:spPr>
            <a:xfrm>
              <a:off x="3473878" y="2335991"/>
              <a:ext cx="1332148" cy="803599"/>
            </a:xfrm>
            <a:prstGeom prst="round1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0" marR="0" lvl="0" indent="0" algn="l" defTabSz="121917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How it will impact on operational effectiveness. 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9759531" y="1379611"/>
            <a:ext cx="2355255" cy="1860871"/>
            <a:chOff x="7041570" y="1023492"/>
            <a:chExt cx="1440160" cy="1008112"/>
          </a:xfrm>
        </p:grpSpPr>
        <p:sp>
          <p:nvSpPr>
            <p:cNvPr id="10" name="Round Single Corner Rectangle 9"/>
            <p:cNvSpPr/>
            <p:nvPr/>
          </p:nvSpPr>
          <p:spPr>
            <a:xfrm>
              <a:off x="7041570" y="1023492"/>
              <a:ext cx="1440160" cy="1008112"/>
            </a:xfrm>
            <a:prstGeom prst="round1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ound Single Corner Rectangle 19"/>
            <p:cNvSpPr/>
            <p:nvPr/>
          </p:nvSpPr>
          <p:spPr>
            <a:xfrm>
              <a:off x="7095576" y="1109961"/>
              <a:ext cx="1332148" cy="803599"/>
            </a:xfrm>
            <a:prstGeom prst="round1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0" marR="0" lvl="0" indent="0" algn="l" defTabSz="121917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Calibri" panose="020F0502020204030204" pitchFamily="34" charset="0"/>
                </a:rPr>
                <a:t>Key project milestones are:</a:t>
              </a:r>
              <a:endPara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7287774" y="1379613"/>
            <a:ext cx="2403805" cy="1860871"/>
            <a:chOff x="5230721" y="1023578"/>
            <a:chExt cx="1440160" cy="1008112"/>
          </a:xfrm>
        </p:grpSpPr>
        <p:sp>
          <p:nvSpPr>
            <p:cNvPr id="9" name="Round Single Corner Rectangle 8"/>
            <p:cNvSpPr/>
            <p:nvPr/>
          </p:nvSpPr>
          <p:spPr>
            <a:xfrm>
              <a:off x="5230721" y="1023578"/>
              <a:ext cx="1440160" cy="1008112"/>
            </a:xfrm>
            <a:prstGeom prst="round1Rect">
              <a:avLst/>
            </a:prstGeom>
            <a:solidFill>
              <a:srgbClr val="F9AB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ound Single Corner Rectangle 20"/>
            <p:cNvSpPr/>
            <p:nvPr/>
          </p:nvSpPr>
          <p:spPr>
            <a:xfrm>
              <a:off x="5271433" y="1127288"/>
              <a:ext cx="1332148" cy="803599"/>
            </a:xfrm>
            <a:prstGeom prst="round1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0" marR="0" lvl="0" indent="0" algn="l" defTabSz="121917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The true value of the project is:</a:t>
              </a:r>
              <a:endPara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7292235" y="3303328"/>
            <a:ext cx="2376644" cy="1610920"/>
            <a:chOff x="5230721" y="2236203"/>
            <a:chExt cx="1440160" cy="1008112"/>
          </a:xfrm>
        </p:grpSpPr>
        <p:sp>
          <p:nvSpPr>
            <p:cNvPr id="15" name="Round Single Corner Rectangle 14"/>
            <p:cNvSpPr/>
            <p:nvPr/>
          </p:nvSpPr>
          <p:spPr>
            <a:xfrm>
              <a:off x="5230721" y="2236203"/>
              <a:ext cx="1440160" cy="1008112"/>
            </a:xfrm>
            <a:prstGeom prst="round1Rect">
              <a:avLst/>
            </a:prstGeom>
            <a:solidFill>
              <a:srgbClr val="BBC0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ound Single Corner Rectangle 21"/>
            <p:cNvSpPr/>
            <p:nvPr/>
          </p:nvSpPr>
          <p:spPr>
            <a:xfrm>
              <a:off x="5284727" y="2335991"/>
              <a:ext cx="1332148" cy="803599"/>
            </a:xfrm>
            <a:prstGeom prst="round1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0" marR="0" lvl="0" indent="0" algn="l" defTabSz="121917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The 5 bullet points of the outcomes are:</a:t>
              </a:r>
              <a:endPara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4771893" y="3243925"/>
            <a:ext cx="2411860" cy="1690881"/>
            <a:chOff x="3419872" y="3471850"/>
            <a:chExt cx="1440160" cy="1008112"/>
          </a:xfrm>
        </p:grpSpPr>
        <p:sp>
          <p:nvSpPr>
            <p:cNvPr id="12" name="Round Single Corner Rectangle 11"/>
            <p:cNvSpPr/>
            <p:nvPr/>
          </p:nvSpPr>
          <p:spPr>
            <a:xfrm>
              <a:off x="3419872" y="3471850"/>
              <a:ext cx="1440160" cy="1008112"/>
            </a:xfrm>
            <a:prstGeom prst="round1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ound Single Corner Rectangle 22"/>
            <p:cNvSpPr/>
            <p:nvPr/>
          </p:nvSpPr>
          <p:spPr>
            <a:xfrm>
              <a:off x="3479456" y="3574106"/>
              <a:ext cx="1332148" cy="803599"/>
            </a:xfrm>
            <a:prstGeom prst="round1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0" marR="0" lvl="0" indent="0" algn="l" defTabSz="121917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The challenge or opportunity is: 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7332028" y="4992301"/>
            <a:ext cx="2329849" cy="1685191"/>
            <a:chOff x="5236367" y="3473244"/>
            <a:chExt cx="1440160" cy="1008112"/>
          </a:xfrm>
        </p:grpSpPr>
        <p:sp>
          <p:nvSpPr>
            <p:cNvPr id="26" name="Round Single Corner Rectangle 25"/>
            <p:cNvSpPr/>
            <p:nvPr/>
          </p:nvSpPr>
          <p:spPr>
            <a:xfrm>
              <a:off x="5236367" y="3473244"/>
              <a:ext cx="1440160" cy="1008112"/>
            </a:xfrm>
            <a:prstGeom prst="round1Rect">
              <a:avLst/>
            </a:prstGeom>
            <a:solidFill>
              <a:srgbClr val="BBC0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ound Single Corner Rectangle 24"/>
            <p:cNvSpPr/>
            <p:nvPr/>
          </p:nvSpPr>
          <p:spPr>
            <a:xfrm>
              <a:off x="5290373" y="3575501"/>
              <a:ext cx="1332148" cy="803599"/>
            </a:xfrm>
            <a:prstGeom prst="round1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0" marR="0" lvl="0" indent="0" algn="l" defTabSz="121917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The possible challenges are:</a:t>
              </a:r>
              <a:endParaRPr kumimoji="0" lang="en-A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9758001" y="4992143"/>
            <a:ext cx="2356784" cy="1685347"/>
            <a:chOff x="7036398" y="3448914"/>
            <a:chExt cx="1440160" cy="1008112"/>
          </a:xfrm>
        </p:grpSpPr>
        <p:sp>
          <p:nvSpPr>
            <p:cNvPr id="24" name="Round Single Corner Rectangle 23"/>
            <p:cNvSpPr/>
            <p:nvPr/>
          </p:nvSpPr>
          <p:spPr>
            <a:xfrm>
              <a:off x="7036398" y="3448914"/>
              <a:ext cx="1440160" cy="1008112"/>
            </a:xfrm>
            <a:prstGeom prst="round1Rect">
              <a:avLst/>
            </a:prstGeom>
            <a:solidFill>
              <a:srgbClr val="BBC0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Round Single Corner Rectangle 26"/>
            <p:cNvSpPr/>
            <p:nvPr/>
          </p:nvSpPr>
          <p:spPr>
            <a:xfrm>
              <a:off x="7085671" y="3551170"/>
              <a:ext cx="1332148" cy="803599"/>
            </a:xfrm>
            <a:prstGeom prst="round1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0" marR="0" lvl="0" indent="0" algn="l" defTabSz="121917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What is in it for me?</a:t>
              </a:r>
            </a:p>
            <a:p>
              <a:pPr marL="0" marR="0" lvl="0" indent="0" algn="l" defTabSz="121917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My supervisor? My Business?</a:t>
              </a:r>
              <a:endParaRPr kumimoji="0" lang="en-A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9758001" y="3276213"/>
            <a:ext cx="2356784" cy="1638035"/>
            <a:chOff x="7041570" y="2236203"/>
            <a:chExt cx="1440160" cy="1008112"/>
          </a:xfrm>
        </p:grpSpPr>
        <p:sp>
          <p:nvSpPr>
            <p:cNvPr id="28" name="Round Single Corner Rectangle 27"/>
            <p:cNvSpPr/>
            <p:nvPr/>
          </p:nvSpPr>
          <p:spPr>
            <a:xfrm>
              <a:off x="7041570" y="2236203"/>
              <a:ext cx="1440160" cy="1008112"/>
            </a:xfrm>
            <a:prstGeom prst="round1Rect">
              <a:avLst/>
            </a:prstGeom>
            <a:solidFill>
              <a:srgbClr val="BBC0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" name="Round Single Corner Rectangle 28"/>
            <p:cNvSpPr/>
            <p:nvPr/>
          </p:nvSpPr>
          <p:spPr>
            <a:xfrm>
              <a:off x="7095576" y="2335991"/>
              <a:ext cx="1332148" cy="803599"/>
            </a:xfrm>
            <a:prstGeom prst="round1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0" marR="0" lvl="0" indent="0" algn="l" defTabSz="121917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A 'map' of the project</a:t>
              </a:r>
              <a:endParaRPr kumimoji="0" lang="en-A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C54F71B9-F5CC-40FC-9974-FEBB262234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436" y="1621915"/>
            <a:ext cx="2501239" cy="140694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4621C27-6BB8-4DBF-8442-DBA9BB05F3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157" y="3054412"/>
            <a:ext cx="2467833" cy="138815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32E243A-5BFB-467A-B044-B7EC472C13F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74300" y="1598447"/>
            <a:ext cx="2194962" cy="144555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822D1A8-4B03-4FCC-9DB8-DFE87EDAAB3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94619" y="3044003"/>
            <a:ext cx="2170231" cy="1388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157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95</Words>
  <Application>Microsoft Office PowerPoint</Application>
  <PresentationFormat>Widescreen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Antony Peloso</dc:creator>
  <cp:lastModifiedBy>Tony Peloso</cp:lastModifiedBy>
  <cp:revision>7</cp:revision>
  <cp:lastPrinted>2020-10-12T21:51:39Z</cp:lastPrinted>
  <dcterms:created xsi:type="dcterms:W3CDTF">2020-10-12T07:30:18Z</dcterms:created>
  <dcterms:modified xsi:type="dcterms:W3CDTF">2022-01-21T06:22:33Z</dcterms:modified>
</cp:coreProperties>
</file>