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4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1344-2AA5-479D-8CDD-889E15567A8D}" type="datetimeFigureOut">
              <a:rPr lang="en-AU" smtClean="0"/>
              <a:t>12/01/2022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F60EE-7ADA-44FA-9BD4-C873FCF91D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1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F8B25-B42A-48BD-B8D2-79CCD69EC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578250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39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8167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15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77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6061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0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4361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259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02790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6765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2510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27197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2182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38593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1560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810244" y="1994993"/>
            <a:ext cx="3039589" cy="2736079"/>
          </a:xfrm>
          <a:custGeom>
            <a:avLst/>
            <a:gdLst>
              <a:gd name="connsiteX0" fmla="*/ 459557 w 2056095"/>
              <a:gd name="connsiteY0" fmla="*/ 14720 h 2751574"/>
              <a:gd name="connsiteX1" fmla="*/ 41868 w 2056095"/>
              <a:gd name="connsiteY1" fmla="*/ 759786 h 2751574"/>
              <a:gd name="connsiteX2" fmla="*/ 64446 w 2056095"/>
              <a:gd name="connsiteY2" fmla="*/ 1414542 h 2751574"/>
              <a:gd name="connsiteX3" fmla="*/ 482135 w 2056095"/>
              <a:gd name="connsiteY3" fmla="*/ 1719342 h 2751574"/>
              <a:gd name="connsiteX4" fmla="*/ 786935 w 2056095"/>
              <a:gd name="connsiteY4" fmla="*/ 2170898 h 2751574"/>
              <a:gd name="connsiteX5" fmla="*/ 944980 w 2056095"/>
              <a:gd name="connsiteY5" fmla="*/ 2746631 h 2751574"/>
              <a:gd name="connsiteX6" fmla="*/ 1215913 w 2056095"/>
              <a:gd name="connsiteY6" fmla="*/ 2430542 h 2751574"/>
              <a:gd name="connsiteX7" fmla="*/ 1215913 w 2056095"/>
              <a:gd name="connsiteY7" fmla="*/ 2103164 h 2751574"/>
              <a:gd name="connsiteX8" fmla="*/ 2017424 w 2056095"/>
              <a:gd name="connsiteY8" fmla="*/ 1437120 h 2751574"/>
              <a:gd name="connsiteX9" fmla="*/ 1927113 w 2056095"/>
              <a:gd name="connsiteY9" fmla="*/ 1414542 h 2751574"/>
              <a:gd name="connsiteX10" fmla="*/ 1904535 w 2056095"/>
              <a:gd name="connsiteY10" fmla="*/ 1256498 h 2751574"/>
              <a:gd name="connsiteX11" fmla="*/ 1633602 w 2056095"/>
              <a:gd name="connsiteY11" fmla="*/ 1188764 h 2751574"/>
              <a:gd name="connsiteX12" fmla="*/ 1114313 w 2056095"/>
              <a:gd name="connsiteY12" fmla="*/ 511431 h 2751574"/>
              <a:gd name="connsiteX13" fmla="*/ 933691 w 2056095"/>
              <a:gd name="connsiteY13" fmla="*/ 477564 h 2751574"/>
              <a:gd name="connsiteX14" fmla="*/ 854668 w 2056095"/>
              <a:gd name="connsiteY14" fmla="*/ 274364 h 2751574"/>
              <a:gd name="connsiteX15" fmla="*/ 719202 w 2056095"/>
              <a:gd name="connsiteY15" fmla="*/ 263075 h 2751574"/>
              <a:gd name="connsiteX16" fmla="*/ 459557 w 2056095"/>
              <a:gd name="connsiteY16" fmla="*/ 14720 h 2751574"/>
              <a:gd name="connsiteX0" fmla="*/ 503480 w 2100018"/>
              <a:gd name="connsiteY0" fmla="*/ 14720 h 2751574"/>
              <a:gd name="connsiteX1" fmla="*/ 85791 w 2100018"/>
              <a:gd name="connsiteY1" fmla="*/ 759786 h 2751574"/>
              <a:gd name="connsiteX2" fmla="*/ 108369 w 2100018"/>
              <a:gd name="connsiteY2" fmla="*/ 1414542 h 2751574"/>
              <a:gd name="connsiteX3" fmla="*/ 526058 w 2100018"/>
              <a:gd name="connsiteY3" fmla="*/ 1719342 h 2751574"/>
              <a:gd name="connsiteX4" fmla="*/ 830858 w 2100018"/>
              <a:gd name="connsiteY4" fmla="*/ 2170898 h 2751574"/>
              <a:gd name="connsiteX5" fmla="*/ 988903 w 2100018"/>
              <a:gd name="connsiteY5" fmla="*/ 2746631 h 2751574"/>
              <a:gd name="connsiteX6" fmla="*/ 1259836 w 2100018"/>
              <a:gd name="connsiteY6" fmla="*/ 2430542 h 2751574"/>
              <a:gd name="connsiteX7" fmla="*/ 1259836 w 2100018"/>
              <a:gd name="connsiteY7" fmla="*/ 2103164 h 2751574"/>
              <a:gd name="connsiteX8" fmla="*/ 2061347 w 2100018"/>
              <a:gd name="connsiteY8" fmla="*/ 1437120 h 2751574"/>
              <a:gd name="connsiteX9" fmla="*/ 1971036 w 2100018"/>
              <a:gd name="connsiteY9" fmla="*/ 1414542 h 2751574"/>
              <a:gd name="connsiteX10" fmla="*/ 1948458 w 2100018"/>
              <a:gd name="connsiteY10" fmla="*/ 1256498 h 2751574"/>
              <a:gd name="connsiteX11" fmla="*/ 1677525 w 2100018"/>
              <a:gd name="connsiteY11" fmla="*/ 1188764 h 2751574"/>
              <a:gd name="connsiteX12" fmla="*/ 1158236 w 2100018"/>
              <a:gd name="connsiteY12" fmla="*/ 511431 h 2751574"/>
              <a:gd name="connsiteX13" fmla="*/ 977614 w 2100018"/>
              <a:gd name="connsiteY13" fmla="*/ 477564 h 2751574"/>
              <a:gd name="connsiteX14" fmla="*/ 898591 w 2100018"/>
              <a:gd name="connsiteY14" fmla="*/ 274364 h 2751574"/>
              <a:gd name="connsiteX15" fmla="*/ 763125 w 2100018"/>
              <a:gd name="connsiteY15" fmla="*/ 263075 h 2751574"/>
              <a:gd name="connsiteX16" fmla="*/ 503480 w 2100018"/>
              <a:gd name="connsiteY16" fmla="*/ 14720 h 2751574"/>
              <a:gd name="connsiteX0" fmla="*/ 503480 w 2100018"/>
              <a:gd name="connsiteY0" fmla="*/ 32693 h 2769547"/>
              <a:gd name="connsiteX1" fmla="*/ 85791 w 2100018"/>
              <a:gd name="connsiteY1" fmla="*/ 777759 h 2769547"/>
              <a:gd name="connsiteX2" fmla="*/ 108369 w 2100018"/>
              <a:gd name="connsiteY2" fmla="*/ 1432515 h 2769547"/>
              <a:gd name="connsiteX3" fmla="*/ 526058 w 2100018"/>
              <a:gd name="connsiteY3" fmla="*/ 1737315 h 2769547"/>
              <a:gd name="connsiteX4" fmla="*/ 830858 w 2100018"/>
              <a:gd name="connsiteY4" fmla="*/ 2188871 h 2769547"/>
              <a:gd name="connsiteX5" fmla="*/ 988903 w 2100018"/>
              <a:gd name="connsiteY5" fmla="*/ 2764604 h 2769547"/>
              <a:gd name="connsiteX6" fmla="*/ 1259836 w 2100018"/>
              <a:gd name="connsiteY6" fmla="*/ 2448515 h 2769547"/>
              <a:gd name="connsiteX7" fmla="*/ 1259836 w 2100018"/>
              <a:gd name="connsiteY7" fmla="*/ 2121137 h 2769547"/>
              <a:gd name="connsiteX8" fmla="*/ 2061347 w 2100018"/>
              <a:gd name="connsiteY8" fmla="*/ 1455093 h 2769547"/>
              <a:gd name="connsiteX9" fmla="*/ 1971036 w 2100018"/>
              <a:gd name="connsiteY9" fmla="*/ 1432515 h 2769547"/>
              <a:gd name="connsiteX10" fmla="*/ 1948458 w 2100018"/>
              <a:gd name="connsiteY10" fmla="*/ 1274471 h 2769547"/>
              <a:gd name="connsiteX11" fmla="*/ 1677525 w 2100018"/>
              <a:gd name="connsiteY11" fmla="*/ 1206737 h 2769547"/>
              <a:gd name="connsiteX12" fmla="*/ 1158236 w 2100018"/>
              <a:gd name="connsiteY12" fmla="*/ 529404 h 2769547"/>
              <a:gd name="connsiteX13" fmla="*/ 977614 w 2100018"/>
              <a:gd name="connsiteY13" fmla="*/ 495537 h 2769547"/>
              <a:gd name="connsiteX14" fmla="*/ 898591 w 2100018"/>
              <a:gd name="connsiteY14" fmla="*/ 292337 h 2769547"/>
              <a:gd name="connsiteX15" fmla="*/ 763125 w 2100018"/>
              <a:gd name="connsiteY15" fmla="*/ 281048 h 2769547"/>
              <a:gd name="connsiteX16" fmla="*/ 503480 w 2100018"/>
              <a:gd name="connsiteY16" fmla="*/ 32693 h 2769547"/>
              <a:gd name="connsiteX0" fmla="*/ 503480 w 2100018"/>
              <a:gd name="connsiteY0" fmla="*/ 32693 h 2768821"/>
              <a:gd name="connsiteX1" fmla="*/ 85791 w 2100018"/>
              <a:gd name="connsiteY1" fmla="*/ 777759 h 2768821"/>
              <a:gd name="connsiteX2" fmla="*/ 108369 w 2100018"/>
              <a:gd name="connsiteY2" fmla="*/ 1432515 h 2768821"/>
              <a:gd name="connsiteX3" fmla="*/ 526058 w 2100018"/>
              <a:gd name="connsiteY3" fmla="*/ 1737315 h 2768821"/>
              <a:gd name="connsiteX4" fmla="*/ 887302 w 2100018"/>
              <a:gd name="connsiteY4" fmla="*/ 2211449 h 2768821"/>
              <a:gd name="connsiteX5" fmla="*/ 988903 w 2100018"/>
              <a:gd name="connsiteY5" fmla="*/ 2764604 h 2768821"/>
              <a:gd name="connsiteX6" fmla="*/ 1259836 w 2100018"/>
              <a:gd name="connsiteY6" fmla="*/ 2448515 h 2768821"/>
              <a:gd name="connsiteX7" fmla="*/ 1259836 w 2100018"/>
              <a:gd name="connsiteY7" fmla="*/ 2121137 h 2768821"/>
              <a:gd name="connsiteX8" fmla="*/ 2061347 w 2100018"/>
              <a:gd name="connsiteY8" fmla="*/ 1455093 h 2768821"/>
              <a:gd name="connsiteX9" fmla="*/ 1971036 w 2100018"/>
              <a:gd name="connsiteY9" fmla="*/ 1432515 h 2768821"/>
              <a:gd name="connsiteX10" fmla="*/ 1948458 w 2100018"/>
              <a:gd name="connsiteY10" fmla="*/ 1274471 h 2768821"/>
              <a:gd name="connsiteX11" fmla="*/ 1677525 w 2100018"/>
              <a:gd name="connsiteY11" fmla="*/ 1206737 h 2768821"/>
              <a:gd name="connsiteX12" fmla="*/ 1158236 w 2100018"/>
              <a:gd name="connsiteY12" fmla="*/ 529404 h 2768821"/>
              <a:gd name="connsiteX13" fmla="*/ 977614 w 2100018"/>
              <a:gd name="connsiteY13" fmla="*/ 495537 h 2768821"/>
              <a:gd name="connsiteX14" fmla="*/ 898591 w 2100018"/>
              <a:gd name="connsiteY14" fmla="*/ 292337 h 2768821"/>
              <a:gd name="connsiteX15" fmla="*/ 763125 w 2100018"/>
              <a:gd name="connsiteY15" fmla="*/ 281048 h 2768821"/>
              <a:gd name="connsiteX16" fmla="*/ 503480 w 2100018"/>
              <a:gd name="connsiteY16" fmla="*/ 32693 h 2768821"/>
              <a:gd name="connsiteX0" fmla="*/ 503480 w 2100018"/>
              <a:gd name="connsiteY0" fmla="*/ 32693 h 2767815"/>
              <a:gd name="connsiteX1" fmla="*/ 85791 w 2100018"/>
              <a:gd name="connsiteY1" fmla="*/ 777759 h 2767815"/>
              <a:gd name="connsiteX2" fmla="*/ 108369 w 2100018"/>
              <a:gd name="connsiteY2" fmla="*/ 1432515 h 2767815"/>
              <a:gd name="connsiteX3" fmla="*/ 526058 w 2100018"/>
              <a:gd name="connsiteY3" fmla="*/ 1737315 h 2767815"/>
              <a:gd name="connsiteX4" fmla="*/ 830857 w 2100018"/>
              <a:gd name="connsiteY4" fmla="*/ 2245316 h 2767815"/>
              <a:gd name="connsiteX5" fmla="*/ 988903 w 2100018"/>
              <a:gd name="connsiteY5" fmla="*/ 2764604 h 2767815"/>
              <a:gd name="connsiteX6" fmla="*/ 1259836 w 2100018"/>
              <a:gd name="connsiteY6" fmla="*/ 2448515 h 2767815"/>
              <a:gd name="connsiteX7" fmla="*/ 1259836 w 2100018"/>
              <a:gd name="connsiteY7" fmla="*/ 2121137 h 2767815"/>
              <a:gd name="connsiteX8" fmla="*/ 2061347 w 2100018"/>
              <a:gd name="connsiteY8" fmla="*/ 1455093 h 2767815"/>
              <a:gd name="connsiteX9" fmla="*/ 1971036 w 2100018"/>
              <a:gd name="connsiteY9" fmla="*/ 1432515 h 2767815"/>
              <a:gd name="connsiteX10" fmla="*/ 1948458 w 2100018"/>
              <a:gd name="connsiteY10" fmla="*/ 1274471 h 2767815"/>
              <a:gd name="connsiteX11" fmla="*/ 1677525 w 2100018"/>
              <a:gd name="connsiteY11" fmla="*/ 1206737 h 2767815"/>
              <a:gd name="connsiteX12" fmla="*/ 1158236 w 2100018"/>
              <a:gd name="connsiteY12" fmla="*/ 529404 h 2767815"/>
              <a:gd name="connsiteX13" fmla="*/ 977614 w 2100018"/>
              <a:gd name="connsiteY13" fmla="*/ 495537 h 2767815"/>
              <a:gd name="connsiteX14" fmla="*/ 898591 w 2100018"/>
              <a:gd name="connsiteY14" fmla="*/ 292337 h 2767815"/>
              <a:gd name="connsiteX15" fmla="*/ 763125 w 2100018"/>
              <a:gd name="connsiteY15" fmla="*/ 281048 h 2767815"/>
              <a:gd name="connsiteX16" fmla="*/ 503480 w 2100018"/>
              <a:gd name="connsiteY16" fmla="*/ 32693 h 2767815"/>
              <a:gd name="connsiteX0" fmla="*/ 535198 w 2131736"/>
              <a:gd name="connsiteY0" fmla="*/ 32693 h 2767815"/>
              <a:gd name="connsiteX1" fmla="*/ 117509 w 2131736"/>
              <a:gd name="connsiteY1" fmla="*/ 777759 h 2767815"/>
              <a:gd name="connsiteX2" fmla="*/ 140087 w 2131736"/>
              <a:gd name="connsiteY2" fmla="*/ 1432515 h 2767815"/>
              <a:gd name="connsiteX3" fmla="*/ 557776 w 2131736"/>
              <a:gd name="connsiteY3" fmla="*/ 1737315 h 2767815"/>
              <a:gd name="connsiteX4" fmla="*/ 862575 w 2131736"/>
              <a:gd name="connsiteY4" fmla="*/ 2245316 h 2767815"/>
              <a:gd name="connsiteX5" fmla="*/ 1020621 w 2131736"/>
              <a:gd name="connsiteY5" fmla="*/ 2764604 h 2767815"/>
              <a:gd name="connsiteX6" fmla="*/ 1291554 w 2131736"/>
              <a:gd name="connsiteY6" fmla="*/ 2448515 h 2767815"/>
              <a:gd name="connsiteX7" fmla="*/ 1291554 w 2131736"/>
              <a:gd name="connsiteY7" fmla="*/ 2121137 h 2767815"/>
              <a:gd name="connsiteX8" fmla="*/ 2093065 w 2131736"/>
              <a:gd name="connsiteY8" fmla="*/ 1455093 h 2767815"/>
              <a:gd name="connsiteX9" fmla="*/ 2002754 w 2131736"/>
              <a:gd name="connsiteY9" fmla="*/ 1432515 h 2767815"/>
              <a:gd name="connsiteX10" fmla="*/ 1980176 w 2131736"/>
              <a:gd name="connsiteY10" fmla="*/ 1274471 h 2767815"/>
              <a:gd name="connsiteX11" fmla="*/ 1709243 w 2131736"/>
              <a:gd name="connsiteY11" fmla="*/ 1206737 h 2767815"/>
              <a:gd name="connsiteX12" fmla="*/ 1189954 w 2131736"/>
              <a:gd name="connsiteY12" fmla="*/ 529404 h 2767815"/>
              <a:gd name="connsiteX13" fmla="*/ 1009332 w 2131736"/>
              <a:gd name="connsiteY13" fmla="*/ 495537 h 2767815"/>
              <a:gd name="connsiteX14" fmla="*/ 930309 w 2131736"/>
              <a:gd name="connsiteY14" fmla="*/ 292337 h 2767815"/>
              <a:gd name="connsiteX15" fmla="*/ 794843 w 2131736"/>
              <a:gd name="connsiteY15" fmla="*/ 281048 h 2767815"/>
              <a:gd name="connsiteX16" fmla="*/ 535198 w 2131736"/>
              <a:gd name="connsiteY16" fmla="*/ 32693 h 2767815"/>
              <a:gd name="connsiteX0" fmla="*/ 560417 w 2156955"/>
              <a:gd name="connsiteY0" fmla="*/ 32693 h 2767815"/>
              <a:gd name="connsiteX1" fmla="*/ 142728 w 2156955"/>
              <a:gd name="connsiteY1" fmla="*/ 777759 h 2767815"/>
              <a:gd name="connsiteX2" fmla="*/ 165306 w 2156955"/>
              <a:gd name="connsiteY2" fmla="*/ 1432515 h 2767815"/>
              <a:gd name="connsiteX3" fmla="*/ 582995 w 2156955"/>
              <a:gd name="connsiteY3" fmla="*/ 1737315 h 2767815"/>
              <a:gd name="connsiteX4" fmla="*/ 887794 w 2156955"/>
              <a:gd name="connsiteY4" fmla="*/ 2245316 h 2767815"/>
              <a:gd name="connsiteX5" fmla="*/ 1045840 w 2156955"/>
              <a:gd name="connsiteY5" fmla="*/ 2764604 h 2767815"/>
              <a:gd name="connsiteX6" fmla="*/ 1316773 w 2156955"/>
              <a:gd name="connsiteY6" fmla="*/ 2448515 h 2767815"/>
              <a:gd name="connsiteX7" fmla="*/ 1316773 w 2156955"/>
              <a:gd name="connsiteY7" fmla="*/ 2121137 h 2767815"/>
              <a:gd name="connsiteX8" fmla="*/ 2118284 w 2156955"/>
              <a:gd name="connsiteY8" fmla="*/ 1455093 h 2767815"/>
              <a:gd name="connsiteX9" fmla="*/ 2027973 w 2156955"/>
              <a:gd name="connsiteY9" fmla="*/ 1432515 h 2767815"/>
              <a:gd name="connsiteX10" fmla="*/ 2005395 w 2156955"/>
              <a:gd name="connsiteY10" fmla="*/ 1274471 h 2767815"/>
              <a:gd name="connsiteX11" fmla="*/ 1734462 w 2156955"/>
              <a:gd name="connsiteY11" fmla="*/ 1206737 h 2767815"/>
              <a:gd name="connsiteX12" fmla="*/ 1215173 w 2156955"/>
              <a:gd name="connsiteY12" fmla="*/ 529404 h 2767815"/>
              <a:gd name="connsiteX13" fmla="*/ 1034551 w 2156955"/>
              <a:gd name="connsiteY13" fmla="*/ 495537 h 2767815"/>
              <a:gd name="connsiteX14" fmla="*/ 955528 w 2156955"/>
              <a:gd name="connsiteY14" fmla="*/ 292337 h 2767815"/>
              <a:gd name="connsiteX15" fmla="*/ 820062 w 2156955"/>
              <a:gd name="connsiteY15" fmla="*/ 281048 h 2767815"/>
              <a:gd name="connsiteX16" fmla="*/ 560417 w 2156955"/>
              <a:gd name="connsiteY16" fmla="*/ 32693 h 2767815"/>
              <a:gd name="connsiteX0" fmla="*/ 497431 w 2093969"/>
              <a:gd name="connsiteY0" fmla="*/ 32693 h 2767815"/>
              <a:gd name="connsiteX1" fmla="*/ 79742 w 2093969"/>
              <a:gd name="connsiteY1" fmla="*/ 777759 h 2767815"/>
              <a:gd name="connsiteX2" fmla="*/ 147476 w 2093969"/>
              <a:gd name="connsiteY2" fmla="*/ 1409937 h 2767815"/>
              <a:gd name="connsiteX3" fmla="*/ 520009 w 2093969"/>
              <a:gd name="connsiteY3" fmla="*/ 1737315 h 2767815"/>
              <a:gd name="connsiteX4" fmla="*/ 824808 w 2093969"/>
              <a:gd name="connsiteY4" fmla="*/ 2245316 h 2767815"/>
              <a:gd name="connsiteX5" fmla="*/ 982854 w 2093969"/>
              <a:gd name="connsiteY5" fmla="*/ 2764604 h 2767815"/>
              <a:gd name="connsiteX6" fmla="*/ 1253787 w 2093969"/>
              <a:gd name="connsiteY6" fmla="*/ 2448515 h 2767815"/>
              <a:gd name="connsiteX7" fmla="*/ 1253787 w 2093969"/>
              <a:gd name="connsiteY7" fmla="*/ 2121137 h 2767815"/>
              <a:gd name="connsiteX8" fmla="*/ 2055298 w 2093969"/>
              <a:gd name="connsiteY8" fmla="*/ 1455093 h 2767815"/>
              <a:gd name="connsiteX9" fmla="*/ 1964987 w 2093969"/>
              <a:gd name="connsiteY9" fmla="*/ 1432515 h 2767815"/>
              <a:gd name="connsiteX10" fmla="*/ 1942409 w 2093969"/>
              <a:gd name="connsiteY10" fmla="*/ 1274471 h 2767815"/>
              <a:gd name="connsiteX11" fmla="*/ 1671476 w 2093969"/>
              <a:gd name="connsiteY11" fmla="*/ 1206737 h 2767815"/>
              <a:gd name="connsiteX12" fmla="*/ 1152187 w 2093969"/>
              <a:gd name="connsiteY12" fmla="*/ 529404 h 2767815"/>
              <a:gd name="connsiteX13" fmla="*/ 971565 w 2093969"/>
              <a:gd name="connsiteY13" fmla="*/ 495537 h 2767815"/>
              <a:gd name="connsiteX14" fmla="*/ 892542 w 2093969"/>
              <a:gd name="connsiteY14" fmla="*/ 292337 h 2767815"/>
              <a:gd name="connsiteX15" fmla="*/ 757076 w 2093969"/>
              <a:gd name="connsiteY15" fmla="*/ 281048 h 2767815"/>
              <a:gd name="connsiteX16" fmla="*/ 497431 w 2093969"/>
              <a:gd name="connsiteY16" fmla="*/ 32693 h 2767815"/>
              <a:gd name="connsiteX0" fmla="*/ 497431 w 2093969"/>
              <a:gd name="connsiteY0" fmla="*/ 32693 h 2767815"/>
              <a:gd name="connsiteX1" fmla="*/ 79742 w 2093969"/>
              <a:gd name="connsiteY1" fmla="*/ 777759 h 2767815"/>
              <a:gd name="connsiteX2" fmla="*/ 147476 w 2093969"/>
              <a:gd name="connsiteY2" fmla="*/ 1409937 h 2767815"/>
              <a:gd name="connsiteX3" fmla="*/ 520009 w 2093969"/>
              <a:gd name="connsiteY3" fmla="*/ 1737315 h 2767815"/>
              <a:gd name="connsiteX4" fmla="*/ 824808 w 2093969"/>
              <a:gd name="connsiteY4" fmla="*/ 2245316 h 2767815"/>
              <a:gd name="connsiteX5" fmla="*/ 982854 w 2093969"/>
              <a:gd name="connsiteY5" fmla="*/ 2764604 h 2767815"/>
              <a:gd name="connsiteX6" fmla="*/ 1253787 w 2093969"/>
              <a:gd name="connsiteY6" fmla="*/ 2448515 h 2767815"/>
              <a:gd name="connsiteX7" fmla="*/ 1253787 w 2093969"/>
              <a:gd name="connsiteY7" fmla="*/ 2121137 h 2767815"/>
              <a:gd name="connsiteX8" fmla="*/ 2055298 w 2093969"/>
              <a:gd name="connsiteY8" fmla="*/ 1455093 h 2767815"/>
              <a:gd name="connsiteX9" fmla="*/ 1964987 w 2093969"/>
              <a:gd name="connsiteY9" fmla="*/ 1432515 h 2767815"/>
              <a:gd name="connsiteX10" fmla="*/ 1942409 w 2093969"/>
              <a:gd name="connsiteY10" fmla="*/ 1274471 h 2767815"/>
              <a:gd name="connsiteX11" fmla="*/ 1671476 w 2093969"/>
              <a:gd name="connsiteY11" fmla="*/ 1206737 h 2767815"/>
              <a:gd name="connsiteX12" fmla="*/ 1152187 w 2093969"/>
              <a:gd name="connsiteY12" fmla="*/ 529404 h 2767815"/>
              <a:gd name="connsiteX13" fmla="*/ 971565 w 2093969"/>
              <a:gd name="connsiteY13" fmla="*/ 495537 h 2767815"/>
              <a:gd name="connsiteX14" fmla="*/ 892542 w 2093969"/>
              <a:gd name="connsiteY14" fmla="*/ 292337 h 2767815"/>
              <a:gd name="connsiteX15" fmla="*/ 757076 w 2093969"/>
              <a:gd name="connsiteY15" fmla="*/ 281048 h 2767815"/>
              <a:gd name="connsiteX16" fmla="*/ 497431 w 2093969"/>
              <a:gd name="connsiteY16" fmla="*/ 32693 h 2767815"/>
              <a:gd name="connsiteX0" fmla="*/ 492924 w 2089462"/>
              <a:gd name="connsiteY0" fmla="*/ 32693 h 2767815"/>
              <a:gd name="connsiteX1" fmla="*/ 75235 w 2089462"/>
              <a:gd name="connsiteY1" fmla="*/ 777759 h 2767815"/>
              <a:gd name="connsiteX2" fmla="*/ 142969 w 2089462"/>
              <a:gd name="connsiteY2" fmla="*/ 1409937 h 2767815"/>
              <a:gd name="connsiteX3" fmla="*/ 515502 w 2089462"/>
              <a:gd name="connsiteY3" fmla="*/ 1737315 h 2767815"/>
              <a:gd name="connsiteX4" fmla="*/ 820301 w 2089462"/>
              <a:gd name="connsiteY4" fmla="*/ 2245316 h 2767815"/>
              <a:gd name="connsiteX5" fmla="*/ 978347 w 2089462"/>
              <a:gd name="connsiteY5" fmla="*/ 2764604 h 2767815"/>
              <a:gd name="connsiteX6" fmla="*/ 1249280 w 2089462"/>
              <a:gd name="connsiteY6" fmla="*/ 2448515 h 2767815"/>
              <a:gd name="connsiteX7" fmla="*/ 1249280 w 2089462"/>
              <a:gd name="connsiteY7" fmla="*/ 2121137 h 2767815"/>
              <a:gd name="connsiteX8" fmla="*/ 2050791 w 2089462"/>
              <a:gd name="connsiteY8" fmla="*/ 1455093 h 2767815"/>
              <a:gd name="connsiteX9" fmla="*/ 1960480 w 2089462"/>
              <a:gd name="connsiteY9" fmla="*/ 1432515 h 2767815"/>
              <a:gd name="connsiteX10" fmla="*/ 1937902 w 2089462"/>
              <a:gd name="connsiteY10" fmla="*/ 1274471 h 2767815"/>
              <a:gd name="connsiteX11" fmla="*/ 1666969 w 2089462"/>
              <a:gd name="connsiteY11" fmla="*/ 1206737 h 2767815"/>
              <a:gd name="connsiteX12" fmla="*/ 1147680 w 2089462"/>
              <a:gd name="connsiteY12" fmla="*/ 529404 h 2767815"/>
              <a:gd name="connsiteX13" fmla="*/ 967058 w 2089462"/>
              <a:gd name="connsiteY13" fmla="*/ 495537 h 2767815"/>
              <a:gd name="connsiteX14" fmla="*/ 888035 w 2089462"/>
              <a:gd name="connsiteY14" fmla="*/ 292337 h 2767815"/>
              <a:gd name="connsiteX15" fmla="*/ 752569 w 2089462"/>
              <a:gd name="connsiteY15" fmla="*/ 281048 h 2767815"/>
              <a:gd name="connsiteX16" fmla="*/ 492924 w 2089462"/>
              <a:gd name="connsiteY16" fmla="*/ 32693 h 2767815"/>
              <a:gd name="connsiteX0" fmla="*/ 522065 w 2118603"/>
              <a:gd name="connsiteY0" fmla="*/ 32693 h 2767815"/>
              <a:gd name="connsiteX1" fmla="*/ 104376 w 2118603"/>
              <a:gd name="connsiteY1" fmla="*/ 777759 h 2767815"/>
              <a:gd name="connsiteX2" fmla="*/ 126954 w 2118603"/>
              <a:gd name="connsiteY2" fmla="*/ 1387360 h 2767815"/>
              <a:gd name="connsiteX3" fmla="*/ 544643 w 2118603"/>
              <a:gd name="connsiteY3" fmla="*/ 1737315 h 2767815"/>
              <a:gd name="connsiteX4" fmla="*/ 849442 w 2118603"/>
              <a:gd name="connsiteY4" fmla="*/ 2245316 h 2767815"/>
              <a:gd name="connsiteX5" fmla="*/ 1007488 w 2118603"/>
              <a:gd name="connsiteY5" fmla="*/ 2764604 h 2767815"/>
              <a:gd name="connsiteX6" fmla="*/ 1278421 w 2118603"/>
              <a:gd name="connsiteY6" fmla="*/ 2448515 h 2767815"/>
              <a:gd name="connsiteX7" fmla="*/ 1278421 w 2118603"/>
              <a:gd name="connsiteY7" fmla="*/ 2121137 h 2767815"/>
              <a:gd name="connsiteX8" fmla="*/ 2079932 w 2118603"/>
              <a:gd name="connsiteY8" fmla="*/ 1455093 h 2767815"/>
              <a:gd name="connsiteX9" fmla="*/ 1989621 w 2118603"/>
              <a:gd name="connsiteY9" fmla="*/ 1432515 h 2767815"/>
              <a:gd name="connsiteX10" fmla="*/ 1967043 w 2118603"/>
              <a:gd name="connsiteY10" fmla="*/ 1274471 h 2767815"/>
              <a:gd name="connsiteX11" fmla="*/ 1696110 w 2118603"/>
              <a:gd name="connsiteY11" fmla="*/ 1206737 h 2767815"/>
              <a:gd name="connsiteX12" fmla="*/ 1176821 w 2118603"/>
              <a:gd name="connsiteY12" fmla="*/ 529404 h 2767815"/>
              <a:gd name="connsiteX13" fmla="*/ 996199 w 2118603"/>
              <a:gd name="connsiteY13" fmla="*/ 495537 h 2767815"/>
              <a:gd name="connsiteX14" fmla="*/ 917176 w 2118603"/>
              <a:gd name="connsiteY14" fmla="*/ 292337 h 2767815"/>
              <a:gd name="connsiteX15" fmla="*/ 781710 w 2118603"/>
              <a:gd name="connsiteY15" fmla="*/ 281048 h 2767815"/>
              <a:gd name="connsiteX16" fmla="*/ 522065 w 2118603"/>
              <a:gd name="connsiteY16" fmla="*/ 32693 h 2767815"/>
              <a:gd name="connsiteX0" fmla="*/ 522065 w 2118603"/>
              <a:gd name="connsiteY0" fmla="*/ 32693 h 2767815"/>
              <a:gd name="connsiteX1" fmla="*/ 104376 w 2118603"/>
              <a:gd name="connsiteY1" fmla="*/ 777759 h 2767815"/>
              <a:gd name="connsiteX2" fmla="*/ 126954 w 2118603"/>
              <a:gd name="connsiteY2" fmla="*/ 1387360 h 2767815"/>
              <a:gd name="connsiteX3" fmla="*/ 544643 w 2118603"/>
              <a:gd name="connsiteY3" fmla="*/ 1737315 h 2767815"/>
              <a:gd name="connsiteX4" fmla="*/ 849442 w 2118603"/>
              <a:gd name="connsiteY4" fmla="*/ 2245316 h 2767815"/>
              <a:gd name="connsiteX5" fmla="*/ 1052643 w 2118603"/>
              <a:gd name="connsiteY5" fmla="*/ 2764604 h 2767815"/>
              <a:gd name="connsiteX6" fmla="*/ 1278421 w 2118603"/>
              <a:gd name="connsiteY6" fmla="*/ 2448515 h 2767815"/>
              <a:gd name="connsiteX7" fmla="*/ 1278421 w 2118603"/>
              <a:gd name="connsiteY7" fmla="*/ 2121137 h 2767815"/>
              <a:gd name="connsiteX8" fmla="*/ 2079932 w 2118603"/>
              <a:gd name="connsiteY8" fmla="*/ 1455093 h 2767815"/>
              <a:gd name="connsiteX9" fmla="*/ 1989621 w 2118603"/>
              <a:gd name="connsiteY9" fmla="*/ 1432515 h 2767815"/>
              <a:gd name="connsiteX10" fmla="*/ 1967043 w 2118603"/>
              <a:gd name="connsiteY10" fmla="*/ 1274471 h 2767815"/>
              <a:gd name="connsiteX11" fmla="*/ 1696110 w 2118603"/>
              <a:gd name="connsiteY11" fmla="*/ 1206737 h 2767815"/>
              <a:gd name="connsiteX12" fmla="*/ 1176821 w 2118603"/>
              <a:gd name="connsiteY12" fmla="*/ 529404 h 2767815"/>
              <a:gd name="connsiteX13" fmla="*/ 996199 w 2118603"/>
              <a:gd name="connsiteY13" fmla="*/ 495537 h 2767815"/>
              <a:gd name="connsiteX14" fmla="*/ 917176 w 2118603"/>
              <a:gd name="connsiteY14" fmla="*/ 292337 h 2767815"/>
              <a:gd name="connsiteX15" fmla="*/ 781710 w 2118603"/>
              <a:gd name="connsiteY15" fmla="*/ 281048 h 2767815"/>
              <a:gd name="connsiteX16" fmla="*/ 522065 w 2118603"/>
              <a:gd name="connsiteY16" fmla="*/ 32693 h 2767815"/>
              <a:gd name="connsiteX0" fmla="*/ 522065 w 2118603"/>
              <a:gd name="connsiteY0" fmla="*/ 15263 h 2750385"/>
              <a:gd name="connsiteX1" fmla="*/ 104376 w 2118603"/>
              <a:gd name="connsiteY1" fmla="*/ 760329 h 2750385"/>
              <a:gd name="connsiteX2" fmla="*/ 126954 w 2118603"/>
              <a:gd name="connsiteY2" fmla="*/ 1369930 h 2750385"/>
              <a:gd name="connsiteX3" fmla="*/ 544643 w 2118603"/>
              <a:gd name="connsiteY3" fmla="*/ 1719885 h 2750385"/>
              <a:gd name="connsiteX4" fmla="*/ 849442 w 2118603"/>
              <a:gd name="connsiteY4" fmla="*/ 2227886 h 2750385"/>
              <a:gd name="connsiteX5" fmla="*/ 1052643 w 2118603"/>
              <a:gd name="connsiteY5" fmla="*/ 2747174 h 2750385"/>
              <a:gd name="connsiteX6" fmla="*/ 1278421 w 2118603"/>
              <a:gd name="connsiteY6" fmla="*/ 2431085 h 2750385"/>
              <a:gd name="connsiteX7" fmla="*/ 1278421 w 2118603"/>
              <a:gd name="connsiteY7" fmla="*/ 2103707 h 2750385"/>
              <a:gd name="connsiteX8" fmla="*/ 2079932 w 2118603"/>
              <a:gd name="connsiteY8" fmla="*/ 1437663 h 2750385"/>
              <a:gd name="connsiteX9" fmla="*/ 1989621 w 2118603"/>
              <a:gd name="connsiteY9" fmla="*/ 1415085 h 2750385"/>
              <a:gd name="connsiteX10" fmla="*/ 1967043 w 2118603"/>
              <a:gd name="connsiteY10" fmla="*/ 1257041 h 2750385"/>
              <a:gd name="connsiteX11" fmla="*/ 1696110 w 2118603"/>
              <a:gd name="connsiteY11" fmla="*/ 1189307 h 2750385"/>
              <a:gd name="connsiteX12" fmla="*/ 1176821 w 2118603"/>
              <a:gd name="connsiteY12" fmla="*/ 511974 h 2750385"/>
              <a:gd name="connsiteX13" fmla="*/ 996199 w 2118603"/>
              <a:gd name="connsiteY13" fmla="*/ 478107 h 2750385"/>
              <a:gd name="connsiteX14" fmla="*/ 917176 w 2118603"/>
              <a:gd name="connsiteY14" fmla="*/ 274907 h 2750385"/>
              <a:gd name="connsiteX15" fmla="*/ 522065 w 2118603"/>
              <a:gd name="connsiteY15" fmla="*/ 15263 h 2750385"/>
              <a:gd name="connsiteX0" fmla="*/ 522065 w 2118603"/>
              <a:gd name="connsiteY0" fmla="*/ 15517 h 2750639"/>
              <a:gd name="connsiteX1" fmla="*/ 104376 w 2118603"/>
              <a:gd name="connsiteY1" fmla="*/ 760583 h 2750639"/>
              <a:gd name="connsiteX2" fmla="*/ 126954 w 2118603"/>
              <a:gd name="connsiteY2" fmla="*/ 1370184 h 2750639"/>
              <a:gd name="connsiteX3" fmla="*/ 544643 w 2118603"/>
              <a:gd name="connsiteY3" fmla="*/ 1720139 h 2750639"/>
              <a:gd name="connsiteX4" fmla="*/ 849442 w 2118603"/>
              <a:gd name="connsiteY4" fmla="*/ 2228140 h 2750639"/>
              <a:gd name="connsiteX5" fmla="*/ 1052643 w 2118603"/>
              <a:gd name="connsiteY5" fmla="*/ 2747428 h 2750639"/>
              <a:gd name="connsiteX6" fmla="*/ 1278421 w 2118603"/>
              <a:gd name="connsiteY6" fmla="*/ 2431339 h 2750639"/>
              <a:gd name="connsiteX7" fmla="*/ 1278421 w 2118603"/>
              <a:gd name="connsiteY7" fmla="*/ 2103961 h 2750639"/>
              <a:gd name="connsiteX8" fmla="*/ 2079932 w 2118603"/>
              <a:gd name="connsiteY8" fmla="*/ 1437917 h 2750639"/>
              <a:gd name="connsiteX9" fmla="*/ 1989621 w 2118603"/>
              <a:gd name="connsiteY9" fmla="*/ 1415339 h 2750639"/>
              <a:gd name="connsiteX10" fmla="*/ 1967043 w 2118603"/>
              <a:gd name="connsiteY10" fmla="*/ 1257295 h 2750639"/>
              <a:gd name="connsiteX11" fmla="*/ 1696110 w 2118603"/>
              <a:gd name="connsiteY11" fmla="*/ 1189561 h 2750639"/>
              <a:gd name="connsiteX12" fmla="*/ 1176821 w 2118603"/>
              <a:gd name="connsiteY12" fmla="*/ 512228 h 2750639"/>
              <a:gd name="connsiteX13" fmla="*/ 917176 w 2118603"/>
              <a:gd name="connsiteY13" fmla="*/ 275161 h 2750639"/>
              <a:gd name="connsiteX14" fmla="*/ 522065 w 2118603"/>
              <a:gd name="connsiteY14" fmla="*/ 15517 h 2750639"/>
              <a:gd name="connsiteX0" fmla="*/ 522065 w 2118603"/>
              <a:gd name="connsiteY0" fmla="*/ 3437 h 2738559"/>
              <a:gd name="connsiteX1" fmla="*/ 104376 w 2118603"/>
              <a:gd name="connsiteY1" fmla="*/ 748503 h 2738559"/>
              <a:gd name="connsiteX2" fmla="*/ 126954 w 2118603"/>
              <a:gd name="connsiteY2" fmla="*/ 1358104 h 2738559"/>
              <a:gd name="connsiteX3" fmla="*/ 544643 w 2118603"/>
              <a:gd name="connsiteY3" fmla="*/ 1708059 h 2738559"/>
              <a:gd name="connsiteX4" fmla="*/ 849442 w 2118603"/>
              <a:gd name="connsiteY4" fmla="*/ 2216060 h 2738559"/>
              <a:gd name="connsiteX5" fmla="*/ 1052643 w 2118603"/>
              <a:gd name="connsiteY5" fmla="*/ 2735348 h 2738559"/>
              <a:gd name="connsiteX6" fmla="*/ 1278421 w 2118603"/>
              <a:gd name="connsiteY6" fmla="*/ 2419259 h 2738559"/>
              <a:gd name="connsiteX7" fmla="*/ 1278421 w 2118603"/>
              <a:gd name="connsiteY7" fmla="*/ 2091881 h 2738559"/>
              <a:gd name="connsiteX8" fmla="*/ 2079932 w 2118603"/>
              <a:gd name="connsiteY8" fmla="*/ 1425837 h 2738559"/>
              <a:gd name="connsiteX9" fmla="*/ 1989621 w 2118603"/>
              <a:gd name="connsiteY9" fmla="*/ 1403259 h 2738559"/>
              <a:gd name="connsiteX10" fmla="*/ 1967043 w 2118603"/>
              <a:gd name="connsiteY10" fmla="*/ 1245215 h 2738559"/>
              <a:gd name="connsiteX11" fmla="*/ 1696110 w 2118603"/>
              <a:gd name="connsiteY11" fmla="*/ 1177481 h 2738559"/>
              <a:gd name="connsiteX12" fmla="*/ 1176821 w 2118603"/>
              <a:gd name="connsiteY12" fmla="*/ 500148 h 2738559"/>
              <a:gd name="connsiteX13" fmla="*/ 522065 w 2118603"/>
              <a:gd name="connsiteY13" fmla="*/ 3437 h 2738559"/>
              <a:gd name="connsiteX0" fmla="*/ 522065 w 2125122"/>
              <a:gd name="connsiteY0" fmla="*/ 3437 h 2738559"/>
              <a:gd name="connsiteX1" fmla="*/ 104376 w 2125122"/>
              <a:gd name="connsiteY1" fmla="*/ 748503 h 2738559"/>
              <a:gd name="connsiteX2" fmla="*/ 126954 w 2125122"/>
              <a:gd name="connsiteY2" fmla="*/ 1358104 h 2738559"/>
              <a:gd name="connsiteX3" fmla="*/ 544643 w 2125122"/>
              <a:gd name="connsiteY3" fmla="*/ 1708059 h 2738559"/>
              <a:gd name="connsiteX4" fmla="*/ 849442 w 2125122"/>
              <a:gd name="connsiteY4" fmla="*/ 2216060 h 2738559"/>
              <a:gd name="connsiteX5" fmla="*/ 1052643 w 2125122"/>
              <a:gd name="connsiteY5" fmla="*/ 2735348 h 2738559"/>
              <a:gd name="connsiteX6" fmla="*/ 1278421 w 2125122"/>
              <a:gd name="connsiteY6" fmla="*/ 2419259 h 2738559"/>
              <a:gd name="connsiteX7" fmla="*/ 1278421 w 2125122"/>
              <a:gd name="connsiteY7" fmla="*/ 2091881 h 2738559"/>
              <a:gd name="connsiteX8" fmla="*/ 2079932 w 2125122"/>
              <a:gd name="connsiteY8" fmla="*/ 1425837 h 2738559"/>
              <a:gd name="connsiteX9" fmla="*/ 1989621 w 2125122"/>
              <a:gd name="connsiteY9" fmla="*/ 1403259 h 2738559"/>
              <a:gd name="connsiteX10" fmla="*/ 1696110 w 2125122"/>
              <a:gd name="connsiteY10" fmla="*/ 1177481 h 2738559"/>
              <a:gd name="connsiteX11" fmla="*/ 1176821 w 2125122"/>
              <a:gd name="connsiteY11" fmla="*/ 500148 h 2738559"/>
              <a:gd name="connsiteX12" fmla="*/ 522065 w 2125122"/>
              <a:gd name="connsiteY12" fmla="*/ 3437 h 2738559"/>
              <a:gd name="connsiteX0" fmla="*/ 522065 w 2125122"/>
              <a:gd name="connsiteY0" fmla="*/ 3437 h 2740631"/>
              <a:gd name="connsiteX1" fmla="*/ 104376 w 2125122"/>
              <a:gd name="connsiteY1" fmla="*/ 748503 h 2740631"/>
              <a:gd name="connsiteX2" fmla="*/ 126954 w 2125122"/>
              <a:gd name="connsiteY2" fmla="*/ 1358104 h 2740631"/>
              <a:gd name="connsiteX3" fmla="*/ 544643 w 2125122"/>
              <a:gd name="connsiteY3" fmla="*/ 1708059 h 2740631"/>
              <a:gd name="connsiteX4" fmla="*/ 849442 w 2125122"/>
              <a:gd name="connsiteY4" fmla="*/ 2216060 h 2740631"/>
              <a:gd name="connsiteX5" fmla="*/ 1052643 w 2125122"/>
              <a:gd name="connsiteY5" fmla="*/ 2735348 h 2740631"/>
              <a:gd name="connsiteX6" fmla="*/ 1278421 w 2125122"/>
              <a:gd name="connsiteY6" fmla="*/ 2419259 h 2740631"/>
              <a:gd name="connsiteX7" fmla="*/ 2079932 w 2125122"/>
              <a:gd name="connsiteY7" fmla="*/ 1425837 h 2740631"/>
              <a:gd name="connsiteX8" fmla="*/ 1989621 w 2125122"/>
              <a:gd name="connsiteY8" fmla="*/ 1403259 h 2740631"/>
              <a:gd name="connsiteX9" fmla="*/ 1696110 w 2125122"/>
              <a:gd name="connsiteY9" fmla="*/ 1177481 h 2740631"/>
              <a:gd name="connsiteX10" fmla="*/ 1176821 w 2125122"/>
              <a:gd name="connsiteY10" fmla="*/ 500148 h 2740631"/>
              <a:gd name="connsiteX11" fmla="*/ 522065 w 2125122"/>
              <a:gd name="connsiteY11" fmla="*/ 3437 h 2740631"/>
              <a:gd name="connsiteX0" fmla="*/ 522065 w 2111359"/>
              <a:gd name="connsiteY0" fmla="*/ 3437 h 2737044"/>
              <a:gd name="connsiteX1" fmla="*/ 104376 w 2111359"/>
              <a:gd name="connsiteY1" fmla="*/ 748503 h 2737044"/>
              <a:gd name="connsiteX2" fmla="*/ 126954 w 2111359"/>
              <a:gd name="connsiteY2" fmla="*/ 1358104 h 2737044"/>
              <a:gd name="connsiteX3" fmla="*/ 544643 w 2111359"/>
              <a:gd name="connsiteY3" fmla="*/ 1708059 h 2737044"/>
              <a:gd name="connsiteX4" fmla="*/ 849442 w 2111359"/>
              <a:gd name="connsiteY4" fmla="*/ 2216060 h 2737044"/>
              <a:gd name="connsiteX5" fmla="*/ 1052643 w 2111359"/>
              <a:gd name="connsiteY5" fmla="*/ 2735348 h 2737044"/>
              <a:gd name="connsiteX6" fmla="*/ 1470332 w 2111359"/>
              <a:gd name="connsiteY6" fmla="*/ 2035437 h 2737044"/>
              <a:gd name="connsiteX7" fmla="*/ 2079932 w 2111359"/>
              <a:gd name="connsiteY7" fmla="*/ 1425837 h 2737044"/>
              <a:gd name="connsiteX8" fmla="*/ 1989621 w 2111359"/>
              <a:gd name="connsiteY8" fmla="*/ 1403259 h 2737044"/>
              <a:gd name="connsiteX9" fmla="*/ 1696110 w 2111359"/>
              <a:gd name="connsiteY9" fmla="*/ 1177481 h 2737044"/>
              <a:gd name="connsiteX10" fmla="*/ 1176821 w 2111359"/>
              <a:gd name="connsiteY10" fmla="*/ 500148 h 2737044"/>
              <a:gd name="connsiteX11" fmla="*/ 522065 w 2111359"/>
              <a:gd name="connsiteY11" fmla="*/ 3437 h 2737044"/>
              <a:gd name="connsiteX0" fmla="*/ 522065 w 2108748"/>
              <a:gd name="connsiteY0" fmla="*/ 3403 h 2737010"/>
              <a:gd name="connsiteX1" fmla="*/ 104376 w 2108748"/>
              <a:gd name="connsiteY1" fmla="*/ 748469 h 2737010"/>
              <a:gd name="connsiteX2" fmla="*/ 126954 w 2108748"/>
              <a:gd name="connsiteY2" fmla="*/ 1358070 h 2737010"/>
              <a:gd name="connsiteX3" fmla="*/ 544643 w 2108748"/>
              <a:gd name="connsiteY3" fmla="*/ 1708025 h 2737010"/>
              <a:gd name="connsiteX4" fmla="*/ 849442 w 2108748"/>
              <a:gd name="connsiteY4" fmla="*/ 2216026 h 2737010"/>
              <a:gd name="connsiteX5" fmla="*/ 1052643 w 2108748"/>
              <a:gd name="connsiteY5" fmla="*/ 2735314 h 2737010"/>
              <a:gd name="connsiteX6" fmla="*/ 1470332 w 2108748"/>
              <a:gd name="connsiteY6" fmla="*/ 2035403 h 2737010"/>
              <a:gd name="connsiteX7" fmla="*/ 2079932 w 2108748"/>
              <a:gd name="connsiteY7" fmla="*/ 1425803 h 2737010"/>
              <a:gd name="connsiteX8" fmla="*/ 1989621 w 2108748"/>
              <a:gd name="connsiteY8" fmla="*/ 1403225 h 2737010"/>
              <a:gd name="connsiteX9" fmla="*/ 1808999 w 2108748"/>
              <a:gd name="connsiteY9" fmla="*/ 1154870 h 2737010"/>
              <a:gd name="connsiteX10" fmla="*/ 1176821 w 2108748"/>
              <a:gd name="connsiteY10" fmla="*/ 500114 h 2737010"/>
              <a:gd name="connsiteX11" fmla="*/ 522065 w 2108748"/>
              <a:gd name="connsiteY11" fmla="*/ 3403 h 2737010"/>
              <a:gd name="connsiteX0" fmla="*/ 522065 w 2276876"/>
              <a:gd name="connsiteY0" fmla="*/ 3403 h 2737010"/>
              <a:gd name="connsiteX1" fmla="*/ 104376 w 2276876"/>
              <a:gd name="connsiteY1" fmla="*/ 748469 h 2737010"/>
              <a:gd name="connsiteX2" fmla="*/ 126954 w 2276876"/>
              <a:gd name="connsiteY2" fmla="*/ 1358070 h 2737010"/>
              <a:gd name="connsiteX3" fmla="*/ 544643 w 2276876"/>
              <a:gd name="connsiteY3" fmla="*/ 1708025 h 2737010"/>
              <a:gd name="connsiteX4" fmla="*/ 849442 w 2276876"/>
              <a:gd name="connsiteY4" fmla="*/ 2216026 h 2737010"/>
              <a:gd name="connsiteX5" fmla="*/ 1052643 w 2276876"/>
              <a:gd name="connsiteY5" fmla="*/ 2735314 h 2737010"/>
              <a:gd name="connsiteX6" fmla="*/ 1470332 w 2276876"/>
              <a:gd name="connsiteY6" fmla="*/ 2035403 h 2737010"/>
              <a:gd name="connsiteX7" fmla="*/ 2260554 w 2276876"/>
              <a:gd name="connsiteY7" fmla="*/ 1358070 h 2737010"/>
              <a:gd name="connsiteX8" fmla="*/ 1989621 w 2276876"/>
              <a:gd name="connsiteY8" fmla="*/ 1403225 h 2737010"/>
              <a:gd name="connsiteX9" fmla="*/ 1808999 w 2276876"/>
              <a:gd name="connsiteY9" fmla="*/ 1154870 h 2737010"/>
              <a:gd name="connsiteX10" fmla="*/ 1176821 w 2276876"/>
              <a:gd name="connsiteY10" fmla="*/ 500114 h 2737010"/>
              <a:gd name="connsiteX11" fmla="*/ 522065 w 2276876"/>
              <a:gd name="connsiteY11" fmla="*/ 3403 h 2737010"/>
              <a:gd name="connsiteX0" fmla="*/ 522065 w 2279182"/>
              <a:gd name="connsiteY0" fmla="*/ 3403 h 2737010"/>
              <a:gd name="connsiteX1" fmla="*/ 104376 w 2279182"/>
              <a:gd name="connsiteY1" fmla="*/ 748469 h 2737010"/>
              <a:gd name="connsiteX2" fmla="*/ 126954 w 2279182"/>
              <a:gd name="connsiteY2" fmla="*/ 1358070 h 2737010"/>
              <a:gd name="connsiteX3" fmla="*/ 544643 w 2279182"/>
              <a:gd name="connsiteY3" fmla="*/ 1708025 h 2737010"/>
              <a:gd name="connsiteX4" fmla="*/ 849442 w 2279182"/>
              <a:gd name="connsiteY4" fmla="*/ 2216026 h 2737010"/>
              <a:gd name="connsiteX5" fmla="*/ 1052643 w 2279182"/>
              <a:gd name="connsiteY5" fmla="*/ 2735314 h 2737010"/>
              <a:gd name="connsiteX6" fmla="*/ 1470332 w 2279182"/>
              <a:gd name="connsiteY6" fmla="*/ 2035403 h 2737010"/>
              <a:gd name="connsiteX7" fmla="*/ 2260554 w 2279182"/>
              <a:gd name="connsiteY7" fmla="*/ 1358070 h 2737010"/>
              <a:gd name="connsiteX8" fmla="*/ 2012199 w 2279182"/>
              <a:gd name="connsiteY8" fmla="*/ 1335492 h 2737010"/>
              <a:gd name="connsiteX9" fmla="*/ 1808999 w 2279182"/>
              <a:gd name="connsiteY9" fmla="*/ 1154870 h 2737010"/>
              <a:gd name="connsiteX10" fmla="*/ 1176821 w 2279182"/>
              <a:gd name="connsiteY10" fmla="*/ 500114 h 2737010"/>
              <a:gd name="connsiteX11" fmla="*/ 522065 w 2279182"/>
              <a:gd name="connsiteY11" fmla="*/ 3403 h 2737010"/>
              <a:gd name="connsiteX0" fmla="*/ 522065 w 2279182"/>
              <a:gd name="connsiteY0" fmla="*/ 837 h 2734444"/>
              <a:gd name="connsiteX1" fmla="*/ 104376 w 2279182"/>
              <a:gd name="connsiteY1" fmla="*/ 745903 h 2734444"/>
              <a:gd name="connsiteX2" fmla="*/ 126954 w 2279182"/>
              <a:gd name="connsiteY2" fmla="*/ 1355504 h 2734444"/>
              <a:gd name="connsiteX3" fmla="*/ 544643 w 2279182"/>
              <a:gd name="connsiteY3" fmla="*/ 1705459 h 2734444"/>
              <a:gd name="connsiteX4" fmla="*/ 849442 w 2279182"/>
              <a:gd name="connsiteY4" fmla="*/ 2213460 h 2734444"/>
              <a:gd name="connsiteX5" fmla="*/ 1052643 w 2279182"/>
              <a:gd name="connsiteY5" fmla="*/ 2732748 h 2734444"/>
              <a:gd name="connsiteX6" fmla="*/ 1470332 w 2279182"/>
              <a:gd name="connsiteY6" fmla="*/ 2032837 h 2734444"/>
              <a:gd name="connsiteX7" fmla="*/ 2260554 w 2279182"/>
              <a:gd name="connsiteY7" fmla="*/ 1355504 h 2734444"/>
              <a:gd name="connsiteX8" fmla="*/ 2012199 w 2279182"/>
              <a:gd name="connsiteY8" fmla="*/ 1332926 h 2734444"/>
              <a:gd name="connsiteX9" fmla="*/ 1808999 w 2279182"/>
              <a:gd name="connsiteY9" fmla="*/ 1152304 h 2734444"/>
              <a:gd name="connsiteX10" fmla="*/ 1075221 w 2279182"/>
              <a:gd name="connsiteY10" fmla="*/ 610437 h 2734444"/>
              <a:gd name="connsiteX11" fmla="*/ 522065 w 2279182"/>
              <a:gd name="connsiteY11" fmla="*/ 837 h 2734444"/>
              <a:gd name="connsiteX0" fmla="*/ 522065 w 2279182"/>
              <a:gd name="connsiteY0" fmla="*/ 2388 h 2735995"/>
              <a:gd name="connsiteX1" fmla="*/ 104376 w 2279182"/>
              <a:gd name="connsiteY1" fmla="*/ 747454 h 2735995"/>
              <a:gd name="connsiteX2" fmla="*/ 126954 w 2279182"/>
              <a:gd name="connsiteY2" fmla="*/ 1357055 h 2735995"/>
              <a:gd name="connsiteX3" fmla="*/ 544643 w 2279182"/>
              <a:gd name="connsiteY3" fmla="*/ 1707010 h 2735995"/>
              <a:gd name="connsiteX4" fmla="*/ 849442 w 2279182"/>
              <a:gd name="connsiteY4" fmla="*/ 2215011 h 2735995"/>
              <a:gd name="connsiteX5" fmla="*/ 1052643 w 2279182"/>
              <a:gd name="connsiteY5" fmla="*/ 2734299 h 2735995"/>
              <a:gd name="connsiteX6" fmla="*/ 1470332 w 2279182"/>
              <a:gd name="connsiteY6" fmla="*/ 2034388 h 2735995"/>
              <a:gd name="connsiteX7" fmla="*/ 2260554 w 2279182"/>
              <a:gd name="connsiteY7" fmla="*/ 1357055 h 2735995"/>
              <a:gd name="connsiteX8" fmla="*/ 2012199 w 2279182"/>
              <a:gd name="connsiteY8" fmla="*/ 1334477 h 2735995"/>
              <a:gd name="connsiteX9" fmla="*/ 1808999 w 2279182"/>
              <a:gd name="connsiteY9" fmla="*/ 1153855 h 2735995"/>
              <a:gd name="connsiteX10" fmla="*/ 1142954 w 2279182"/>
              <a:gd name="connsiteY10" fmla="*/ 532966 h 2735995"/>
              <a:gd name="connsiteX11" fmla="*/ 522065 w 2279182"/>
              <a:gd name="connsiteY11" fmla="*/ 2388 h 2735995"/>
              <a:gd name="connsiteX0" fmla="*/ 522065 w 2279692"/>
              <a:gd name="connsiteY0" fmla="*/ 2421 h 2736028"/>
              <a:gd name="connsiteX1" fmla="*/ 104376 w 2279692"/>
              <a:gd name="connsiteY1" fmla="*/ 747487 h 2736028"/>
              <a:gd name="connsiteX2" fmla="*/ 126954 w 2279692"/>
              <a:gd name="connsiteY2" fmla="*/ 1357088 h 2736028"/>
              <a:gd name="connsiteX3" fmla="*/ 544643 w 2279692"/>
              <a:gd name="connsiteY3" fmla="*/ 1707043 h 2736028"/>
              <a:gd name="connsiteX4" fmla="*/ 849442 w 2279692"/>
              <a:gd name="connsiteY4" fmla="*/ 2215044 h 2736028"/>
              <a:gd name="connsiteX5" fmla="*/ 1052643 w 2279692"/>
              <a:gd name="connsiteY5" fmla="*/ 2734332 h 2736028"/>
              <a:gd name="connsiteX6" fmla="*/ 1470332 w 2279692"/>
              <a:gd name="connsiteY6" fmla="*/ 2034421 h 2736028"/>
              <a:gd name="connsiteX7" fmla="*/ 2260554 w 2279692"/>
              <a:gd name="connsiteY7" fmla="*/ 1357088 h 2736028"/>
              <a:gd name="connsiteX8" fmla="*/ 2012199 w 2279692"/>
              <a:gd name="connsiteY8" fmla="*/ 1334510 h 2736028"/>
              <a:gd name="connsiteX9" fmla="*/ 1752554 w 2279692"/>
              <a:gd name="connsiteY9" fmla="*/ 1187754 h 2736028"/>
              <a:gd name="connsiteX10" fmla="*/ 1142954 w 2279692"/>
              <a:gd name="connsiteY10" fmla="*/ 532999 h 2736028"/>
              <a:gd name="connsiteX11" fmla="*/ 522065 w 2279692"/>
              <a:gd name="connsiteY11" fmla="*/ 2421 h 2736028"/>
              <a:gd name="connsiteX0" fmla="*/ 522065 w 2279692"/>
              <a:gd name="connsiteY0" fmla="*/ 2421 h 2736078"/>
              <a:gd name="connsiteX1" fmla="*/ 104376 w 2279692"/>
              <a:gd name="connsiteY1" fmla="*/ 747487 h 2736078"/>
              <a:gd name="connsiteX2" fmla="*/ 126954 w 2279692"/>
              <a:gd name="connsiteY2" fmla="*/ 1357088 h 2736078"/>
              <a:gd name="connsiteX3" fmla="*/ 544643 w 2279692"/>
              <a:gd name="connsiteY3" fmla="*/ 1707043 h 2736078"/>
              <a:gd name="connsiteX4" fmla="*/ 849442 w 2279692"/>
              <a:gd name="connsiteY4" fmla="*/ 2215044 h 2736078"/>
              <a:gd name="connsiteX5" fmla="*/ 1052643 w 2279692"/>
              <a:gd name="connsiteY5" fmla="*/ 2734332 h 2736078"/>
              <a:gd name="connsiteX6" fmla="*/ 1470332 w 2279692"/>
              <a:gd name="connsiteY6" fmla="*/ 2034421 h 2736078"/>
              <a:gd name="connsiteX7" fmla="*/ 2260554 w 2279692"/>
              <a:gd name="connsiteY7" fmla="*/ 1357088 h 2736078"/>
              <a:gd name="connsiteX8" fmla="*/ 2012199 w 2279692"/>
              <a:gd name="connsiteY8" fmla="*/ 1334510 h 2736078"/>
              <a:gd name="connsiteX9" fmla="*/ 1752554 w 2279692"/>
              <a:gd name="connsiteY9" fmla="*/ 1187754 h 2736078"/>
              <a:gd name="connsiteX10" fmla="*/ 1142954 w 2279692"/>
              <a:gd name="connsiteY10" fmla="*/ 532999 h 2736078"/>
              <a:gd name="connsiteX11" fmla="*/ 522065 w 2279692"/>
              <a:gd name="connsiteY11" fmla="*/ 2421 h 273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9692" h="2736078">
                <a:moveTo>
                  <a:pt x="522065" y="2421"/>
                </a:moveTo>
                <a:cubicBezTo>
                  <a:pt x="348969" y="38169"/>
                  <a:pt x="170228" y="521709"/>
                  <a:pt x="104376" y="747487"/>
                </a:cubicBezTo>
                <a:cubicBezTo>
                  <a:pt x="38524" y="973265"/>
                  <a:pt x="-104469" y="1197160"/>
                  <a:pt x="126954" y="1357088"/>
                </a:cubicBezTo>
                <a:cubicBezTo>
                  <a:pt x="358377" y="1517016"/>
                  <a:pt x="424228" y="1564050"/>
                  <a:pt x="544643" y="1707043"/>
                </a:cubicBezTo>
                <a:cubicBezTo>
                  <a:pt x="665058" y="1850036"/>
                  <a:pt x="771169" y="2032319"/>
                  <a:pt x="849442" y="2215044"/>
                </a:cubicBezTo>
                <a:cubicBezTo>
                  <a:pt x="927715" y="2397769"/>
                  <a:pt x="949161" y="2764436"/>
                  <a:pt x="1052643" y="2734332"/>
                </a:cubicBezTo>
                <a:cubicBezTo>
                  <a:pt x="1156125" y="2704228"/>
                  <a:pt x="1269014" y="2263962"/>
                  <a:pt x="1470332" y="2034421"/>
                </a:cubicBezTo>
                <a:cubicBezTo>
                  <a:pt x="1671650" y="1804880"/>
                  <a:pt x="2170243" y="1473740"/>
                  <a:pt x="2260554" y="1357088"/>
                </a:cubicBezTo>
                <a:cubicBezTo>
                  <a:pt x="2350865" y="1240436"/>
                  <a:pt x="2096866" y="1362732"/>
                  <a:pt x="2012199" y="1334510"/>
                </a:cubicBezTo>
                <a:cubicBezTo>
                  <a:pt x="1927532" y="1306288"/>
                  <a:pt x="1897428" y="1321339"/>
                  <a:pt x="1752554" y="1187754"/>
                </a:cubicBezTo>
                <a:cubicBezTo>
                  <a:pt x="1607680" y="1054169"/>
                  <a:pt x="1348035" y="730554"/>
                  <a:pt x="1142954" y="532999"/>
                </a:cubicBezTo>
                <a:cubicBezTo>
                  <a:pt x="937873" y="335444"/>
                  <a:pt x="695161" y="-33327"/>
                  <a:pt x="522065" y="2421"/>
                </a:cubicBezTo>
                <a:close/>
              </a:path>
            </a:pathLst>
          </a:custGeom>
          <a:solidFill>
            <a:srgbClr val="ED6B36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71359" y="3309529"/>
            <a:ext cx="2928804" cy="2256471"/>
          </a:xfrm>
          <a:custGeom>
            <a:avLst/>
            <a:gdLst>
              <a:gd name="connsiteX0" fmla="*/ 2277579 w 2277848"/>
              <a:gd name="connsiteY0" fmla="*/ 1443743 h 2231240"/>
              <a:gd name="connsiteX1" fmla="*/ 1848601 w 2277848"/>
              <a:gd name="connsiteY1" fmla="*/ 1669520 h 2231240"/>
              <a:gd name="connsiteX2" fmla="*/ 1588957 w 2277848"/>
              <a:gd name="connsiteY2" fmla="*/ 1963032 h 2231240"/>
              <a:gd name="connsiteX3" fmla="*/ 1476068 w 2277848"/>
              <a:gd name="connsiteY3" fmla="*/ 2222676 h 2231240"/>
              <a:gd name="connsiteX4" fmla="*/ 1058379 w 2277848"/>
              <a:gd name="connsiteY4" fmla="*/ 2075920 h 2231240"/>
              <a:gd name="connsiteX5" fmla="*/ 527801 w 2277848"/>
              <a:gd name="connsiteY5" fmla="*/ 1217965 h 2231240"/>
              <a:gd name="connsiteX6" fmla="*/ 53668 w 2277848"/>
              <a:gd name="connsiteY6" fmla="*/ 1059920 h 2231240"/>
              <a:gd name="connsiteX7" fmla="*/ 31090 w 2277848"/>
              <a:gd name="connsiteY7" fmla="*/ 1071209 h 2231240"/>
              <a:gd name="connsiteX8" fmla="*/ 234290 w 2277848"/>
              <a:gd name="connsiteY8" fmla="*/ 879298 h 2231240"/>
              <a:gd name="connsiteX9" fmla="*/ 460068 w 2277848"/>
              <a:gd name="connsiteY9" fmla="*/ 326143 h 2231240"/>
              <a:gd name="connsiteX10" fmla="*/ 764868 w 2277848"/>
              <a:gd name="connsiteY10" fmla="*/ 21343 h 2231240"/>
              <a:gd name="connsiteX11" fmla="*/ 1430912 w 2277848"/>
              <a:gd name="connsiteY11" fmla="*/ 77787 h 2231240"/>
              <a:gd name="connsiteX12" fmla="*/ 1905046 w 2277848"/>
              <a:gd name="connsiteY12" fmla="*/ 495476 h 2231240"/>
              <a:gd name="connsiteX13" fmla="*/ 2277579 w 2277848"/>
              <a:gd name="connsiteY13" fmla="*/ 1443743 h 2231240"/>
              <a:gd name="connsiteX0" fmla="*/ 2277579 w 2277848"/>
              <a:gd name="connsiteY0" fmla="*/ 1443743 h 2231240"/>
              <a:gd name="connsiteX1" fmla="*/ 1848601 w 2277848"/>
              <a:gd name="connsiteY1" fmla="*/ 1669520 h 2231240"/>
              <a:gd name="connsiteX2" fmla="*/ 1588957 w 2277848"/>
              <a:gd name="connsiteY2" fmla="*/ 1963032 h 2231240"/>
              <a:gd name="connsiteX3" fmla="*/ 1476068 w 2277848"/>
              <a:gd name="connsiteY3" fmla="*/ 2222676 h 2231240"/>
              <a:gd name="connsiteX4" fmla="*/ 1058379 w 2277848"/>
              <a:gd name="connsiteY4" fmla="*/ 2075920 h 2231240"/>
              <a:gd name="connsiteX5" fmla="*/ 527801 w 2277848"/>
              <a:gd name="connsiteY5" fmla="*/ 1217965 h 2231240"/>
              <a:gd name="connsiteX6" fmla="*/ 53668 w 2277848"/>
              <a:gd name="connsiteY6" fmla="*/ 1059920 h 2231240"/>
              <a:gd name="connsiteX7" fmla="*/ 31090 w 2277848"/>
              <a:gd name="connsiteY7" fmla="*/ 1071209 h 2231240"/>
              <a:gd name="connsiteX8" fmla="*/ 234290 w 2277848"/>
              <a:gd name="connsiteY8" fmla="*/ 879298 h 2231240"/>
              <a:gd name="connsiteX9" fmla="*/ 460068 w 2277848"/>
              <a:gd name="connsiteY9" fmla="*/ 326143 h 2231240"/>
              <a:gd name="connsiteX10" fmla="*/ 764868 w 2277848"/>
              <a:gd name="connsiteY10" fmla="*/ 21343 h 2231240"/>
              <a:gd name="connsiteX11" fmla="*/ 1430912 w 2277848"/>
              <a:gd name="connsiteY11" fmla="*/ 77787 h 2231240"/>
              <a:gd name="connsiteX12" fmla="*/ 1905046 w 2277848"/>
              <a:gd name="connsiteY12" fmla="*/ 495476 h 2231240"/>
              <a:gd name="connsiteX13" fmla="*/ 2277579 w 2277848"/>
              <a:gd name="connsiteY13" fmla="*/ 1443743 h 2231240"/>
              <a:gd name="connsiteX0" fmla="*/ 2247451 w 2247720"/>
              <a:gd name="connsiteY0" fmla="*/ 1443743 h 2231240"/>
              <a:gd name="connsiteX1" fmla="*/ 1818473 w 2247720"/>
              <a:gd name="connsiteY1" fmla="*/ 1669520 h 2231240"/>
              <a:gd name="connsiteX2" fmla="*/ 1558829 w 2247720"/>
              <a:gd name="connsiteY2" fmla="*/ 1963032 h 2231240"/>
              <a:gd name="connsiteX3" fmla="*/ 1445940 w 2247720"/>
              <a:gd name="connsiteY3" fmla="*/ 2222676 h 2231240"/>
              <a:gd name="connsiteX4" fmla="*/ 1028251 w 2247720"/>
              <a:gd name="connsiteY4" fmla="*/ 2075920 h 2231240"/>
              <a:gd name="connsiteX5" fmla="*/ 497673 w 2247720"/>
              <a:gd name="connsiteY5" fmla="*/ 1217965 h 2231240"/>
              <a:gd name="connsiteX6" fmla="*/ 143855 w 2247720"/>
              <a:gd name="connsiteY6" fmla="*/ 1007783 h 2231240"/>
              <a:gd name="connsiteX7" fmla="*/ 962 w 2247720"/>
              <a:gd name="connsiteY7" fmla="*/ 1071209 h 2231240"/>
              <a:gd name="connsiteX8" fmla="*/ 204162 w 2247720"/>
              <a:gd name="connsiteY8" fmla="*/ 879298 h 2231240"/>
              <a:gd name="connsiteX9" fmla="*/ 429940 w 2247720"/>
              <a:gd name="connsiteY9" fmla="*/ 326143 h 2231240"/>
              <a:gd name="connsiteX10" fmla="*/ 734740 w 2247720"/>
              <a:gd name="connsiteY10" fmla="*/ 21343 h 2231240"/>
              <a:gd name="connsiteX11" fmla="*/ 1400784 w 2247720"/>
              <a:gd name="connsiteY11" fmla="*/ 77787 h 2231240"/>
              <a:gd name="connsiteX12" fmla="*/ 1874918 w 2247720"/>
              <a:gd name="connsiteY12" fmla="*/ 495476 h 2231240"/>
              <a:gd name="connsiteX13" fmla="*/ 2247451 w 2247720"/>
              <a:gd name="connsiteY13" fmla="*/ 1443743 h 2231240"/>
              <a:gd name="connsiteX0" fmla="*/ 2239517 w 2239786"/>
              <a:gd name="connsiteY0" fmla="*/ 1443743 h 2231240"/>
              <a:gd name="connsiteX1" fmla="*/ 1810539 w 2239786"/>
              <a:gd name="connsiteY1" fmla="*/ 1669520 h 2231240"/>
              <a:gd name="connsiteX2" fmla="*/ 1550895 w 2239786"/>
              <a:gd name="connsiteY2" fmla="*/ 1963032 h 2231240"/>
              <a:gd name="connsiteX3" fmla="*/ 1438006 w 2239786"/>
              <a:gd name="connsiteY3" fmla="*/ 2222676 h 2231240"/>
              <a:gd name="connsiteX4" fmla="*/ 1020317 w 2239786"/>
              <a:gd name="connsiteY4" fmla="*/ 2075920 h 2231240"/>
              <a:gd name="connsiteX5" fmla="*/ 489739 w 2239786"/>
              <a:gd name="connsiteY5" fmla="*/ 1217965 h 2231240"/>
              <a:gd name="connsiteX6" fmla="*/ 135921 w 2239786"/>
              <a:gd name="connsiteY6" fmla="*/ 1007783 h 2231240"/>
              <a:gd name="connsiteX7" fmla="*/ 1049 w 2239786"/>
              <a:gd name="connsiteY7" fmla="*/ 1135378 h 2231240"/>
              <a:gd name="connsiteX8" fmla="*/ 196228 w 2239786"/>
              <a:gd name="connsiteY8" fmla="*/ 879298 h 2231240"/>
              <a:gd name="connsiteX9" fmla="*/ 422006 w 2239786"/>
              <a:gd name="connsiteY9" fmla="*/ 326143 h 2231240"/>
              <a:gd name="connsiteX10" fmla="*/ 726806 w 2239786"/>
              <a:gd name="connsiteY10" fmla="*/ 21343 h 2231240"/>
              <a:gd name="connsiteX11" fmla="*/ 1392850 w 2239786"/>
              <a:gd name="connsiteY11" fmla="*/ 77787 h 2231240"/>
              <a:gd name="connsiteX12" fmla="*/ 1866984 w 2239786"/>
              <a:gd name="connsiteY12" fmla="*/ 495476 h 2231240"/>
              <a:gd name="connsiteX13" fmla="*/ 2239517 w 2239786"/>
              <a:gd name="connsiteY13" fmla="*/ 1443743 h 2231240"/>
              <a:gd name="connsiteX0" fmla="*/ 2259375 w 2259644"/>
              <a:gd name="connsiteY0" fmla="*/ 1443743 h 2231240"/>
              <a:gd name="connsiteX1" fmla="*/ 1830397 w 2259644"/>
              <a:gd name="connsiteY1" fmla="*/ 1669520 h 2231240"/>
              <a:gd name="connsiteX2" fmla="*/ 1570753 w 2259644"/>
              <a:gd name="connsiteY2" fmla="*/ 1963032 h 2231240"/>
              <a:gd name="connsiteX3" fmla="*/ 1457864 w 2259644"/>
              <a:gd name="connsiteY3" fmla="*/ 2222676 h 2231240"/>
              <a:gd name="connsiteX4" fmla="*/ 1040175 w 2259644"/>
              <a:gd name="connsiteY4" fmla="*/ 2075920 h 2231240"/>
              <a:gd name="connsiteX5" fmla="*/ 509597 w 2259644"/>
              <a:gd name="connsiteY5" fmla="*/ 1217965 h 2231240"/>
              <a:gd name="connsiteX6" fmla="*/ 155779 w 2259644"/>
              <a:gd name="connsiteY6" fmla="*/ 1007783 h 2231240"/>
              <a:gd name="connsiteX7" fmla="*/ 855 w 2259644"/>
              <a:gd name="connsiteY7" fmla="*/ 1091262 h 2231240"/>
              <a:gd name="connsiteX8" fmla="*/ 216086 w 2259644"/>
              <a:gd name="connsiteY8" fmla="*/ 879298 h 2231240"/>
              <a:gd name="connsiteX9" fmla="*/ 441864 w 2259644"/>
              <a:gd name="connsiteY9" fmla="*/ 326143 h 2231240"/>
              <a:gd name="connsiteX10" fmla="*/ 746664 w 2259644"/>
              <a:gd name="connsiteY10" fmla="*/ 21343 h 2231240"/>
              <a:gd name="connsiteX11" fmla="*/ 1412708 w 2259644"/>
              <a:gd name="connsiteY11" fmla="*/ 77787 h 2231240"/>
              <a:gd name="connsiteX12" fmla="*/ 1886842 w 2259644"/>
              <a:gd name="connsiteY12" fmla="*/ 495476 h 2231240"/>
              <a:gd name="connsiteX13" fmla="*/ 2259375 w 2259644"/>
              <a:gd name="connsiteY13" fmla="*/ 1443743 h 2231240"/>
              <a:gd name="connsiteX0" fmla="*/ 2281790 w 2282059"/>
              <a:gd name="connsiteY0" fmla="*/ 1443743 h 2231240"/>
              <a:gd name="connsiteX1" fmla="*/ 1852812 w 2282059"/>
              <a:gd name="connsiteY1" fmla="*/ 1669520 h 2231240"/>
              <a:gd name="connsiteX2" fmla="*/ 1593168 w 2282059"/>
              <a:gd name="connsiteY2" fmla="*/ 1963032 h 2231240"/>
              <a:gd name="connsiteX3" fmla="*/ 1480279 w 2282059"/>
              <a:gd name="connsiteY3" fmla="*/ 2222676 h 2231240"/>
              <a:gd name="connsiteX4" fmla="*/ 1062590 w 2282059"/>
              <a:gd name="connsiteY4" fmla="*/ 2075920 h 2231240"/>
              <a:gd name="connsiteX5" fmla="*/ 532012 w 2282059"/>
              <a:gd name="connsiteY5" fmla="*/ 1217965 h 2231240"/>
              <a:gd name="connsiteX6" fmla="*/ 178194 w 2282059"/>
              <a:gd name="connsiteY6" fmla="*/ 1007783 h 2231240"/>
              <a:gd name="connsiteX7" fmla="*/ 23270 w 2282059"/>
              <a:gd name="connsiteY7" fmla="*/ 1091262 h 2231240"/>
              <a:gd name="connsiteX8" fmla="*/ 238501 w 2282059"/>
              <a:gd name="connsiteY8" fmla="*/ 879298 h 2231240"/>
              <a:gd name="connsiteX9" fmla="*/ 464279 w 2282059"/>
              <a:gd name="connsiteY9" fmla="*/ 326143 h 2231240"/>
              <a:gd name="connsiteX10" fmla="*/ 769079 w 2282059"/>
              <a:gd name="connsiteY10" fmla="*/ 21343 h 2231240"/>
              <a:gd name="connsiteX11" fmla="*/ 1435123 w 2282059"/>
              <a:gd name="connsiteY11" fmla="*/ 77787 h 2231240"/>
              <a:gd name="connsiteX12" fmla="*/ 1909257 w 2282059"/>
              <a:gd name="connsiteY12" fmla="*/ 495476 h 2231240"/>
              <a:gd name="connsiteX13" fmla="*/ 2281790 w 2282059"/>
              <a:gd name="connsiteY13" fmla="*/ 1443743 h 2231240"/>
              <a:gd name="connsiteX0" fmla="*/ 2318154 w 2318423"/>
              <a:gd name="connsiteY0" fmla="*/ 1443743 h 2231240"/>
              <a:gd name="connsiteX1" fmla="*/ 1889176 w 2318423"/>
              <a:gd name="connsiteY1" fmla="*/ 1669520 h 2231240"/>
              <a:gd name="connsiteX2" fmla="*/ 1629532 w 2318423"/>
              <a:gd name="connsiteY2" fmla="*/ 1963032 h 2231240"/>
              <a:gd name="connsiteX3" fmla="*/ 1516643 w 2318423"/>
              <a:gd name="connsiteY3" fmla="*/ 2222676 h 2231240"/>
              <a:gd name="connsiteX4" fmla="*/ 1098954 w 2318423"/>
              <a:gd name="connsiteY4" fmla="*/ 2075920 h 2231240"/>
              <a:gd name="connsiteX5" fmla="*/ 568376 w 2318423"/>
              <a:gd name="connsiteY5" fmla="*/ 1217965 h 2231240"/>
              <a:gd name="connsiteX6" fmla="*/ 214558 w 2318423"/>
              <a:gd name="connsiteY6" fmla="*/ 1007783 h 2231240"/>
              <a:gd name="connsiteX7" fmla="*/ 59634 w 2318423"/>
              <a:gd name="connsiteY7" fmla="*/ 1091262 h 2231240"/>
              <a:gd name="connsiteX8" fmla="*/ 274865 w 2318423"/>
              <a:gd name="connsiteY8" fmla="*/ 879298 h 2231240"/>
              <a:gd name="connsiteX9" fmla="*/ 500643 w 2318423"/>
              <a:gd name="connsiteY9" fmla="*/ 326143 h 2231240"/>
              <a:gd name="connsiteX10" fmla="*/ 805443 w 2318423"/>
              <a:gd name="connsiteY10" fmla="*/ 21343 h 2231240"/>
              <a:gd name="connsiteX11" fmla="*/ 1471487 w 2318423"/>
              <a:gd name="connsiteY11" fmla="*/ 77787 h 2231240"/>
              <a:gd name="connsiteX12" fmla="*/ 1945621 w 2318423"/>
              <a:gd name="connsiteY12" fmla="*/ 495476 h 2231240"/>
              <a:gd name="connsiteX13" fmla="*/ 2318154 w 2318423"/>
              <a:gd name="connsiteY13" fmla="*/ 1443743 h 2231240"/>
              <a:gd name="connsiteX0" fmla="*/ 2314775 w 2315044"/>
              <a:gd name="connsiteY0" fmla="*/ 1443743 h 2231240"/>
              <a:gd name="connsiteX1" fmla="*/ 1885797 w 2315044"/>
              <a:gd name="connsiteY1" fmla="*/ 1669520 h 2231240"/>
              <a:gd name="connsiteX2" fmla="*/ 1626153 w 2315044"/>
              <a:gd name="connsiteY2" fmla="*/ 1963032 h 2231240"/>
              <a:gd name="connsiteX3" fmla="*/ 1513264 w 2315044"/>
              <a:gd name="connsiteY3" fmla="*/ 2222676 h 2231240"/>
              <a:gd name="connsiteX4" fmla="*/ 1095575 w 2315044"/>
              <a:gd name="connsiteY4" fmla="*/ 2075920 h 2231240"/>
              <a:gd name="connsiteX5" fmla="*/ 564997 w 2315044"/>
              <a:gd name="connsiteY5" fmla="*/ 1217965 h 2231240"/>
              <a:gd name="connsiteX6" fmla="*/ 211179 w 2315044"/>
              <a:gd name="connsiteY6" fmla="*/ 1007783 h 2231240"/>
              <a:gd name="connsiteX7" fmla="*/ 56255 w 2315044"/>
              <a:gd name="connsiteY7" fmla="*/ 1091262 h 2231240"/>
              <a:gd name="connsiteX8" fmla="*/ 271486 w 2315044"/>
              <a:gd name="connsiteY8" fmla="*/ 879298 h 2231240"/>
              <a:gd name="connsiteX9" fmla="*/ 497264 w 2315044"/>
              <a:gd name="connsiteY9" fmla="*/ 326143 h 2231240"/>
              <a:gd name="connsiteX10" fmla="*/ 802064 w 2315044"/>
              <a:gd name="connsiteY10" fmla="*/ 21343 h 2231240"/>
              <a:gd name="connsiteX11" fmla="*/ 1468108 w 2315044"/>
              <a:gd name="connsiteY11" fmla="*/ 77787 h 2231240"/>
              <a:gd name="connsiteX12" fmla="*/ 1942242 w 2315044"/>
              <a:gd name="connsiteY12" fmla="*/ 495476 h 2231240"/>
              <a:gd name="connsiteX13" fmla="*/ 2314775 w 2315044"/>
              <a:gd name="connsiteY13" fmla="*/ 1443743 h 2231240"/>
              <a:gd name="connsiteX0" fmla="*/ 2314775 w 2315044"/>
              <a:gd name="connsiteY0" fmla="*/ 1468973 h 2256470"/>
              <a:gd name="connsiteX1" fmla="*/ 1885797 w 2315044"/>
              <a:gd name="connsiteY1" fmla="*/ 1694750 h 2256470"/>
              <a:gd name="connsiteX2" fmla="*/ 1626153 w 2315044"/>
              <a:gd name="connsiteY2" fmla="*/ 1988262 h 2256470"/>
              <a:gd name="connsiteX3" fmla="*/ 1513264 w 2315044"/>
              <a:gd name="connsiteY3" fmla="*/ 2247906 h 2256470"/>
              <a:gd name="connsiteX4" fmla="*/ 1095575 w 2315044"/>
              <a:gd name="connsiteY4" fmla="*/ 2101150 h 2256470"/>
              <a:gd name="connsiteX5" fmla="*/ 564997 w 2315044"/>
              <a:gd name="connsiteY5" fmla="*/ 1243195 h 2256470"/>
              <a:gd name="connsiteX6" fmla="*/ 211179 w 2315044"/>
              <a:gd name="connsiteY6" fmla="*/ 1033013 h 2256470"/>
              <a:gd name="connsiteX7" fmla="*/ 56255 w 2315044"/>
              <a:gd name="connsiteY7" fmla="*/ 1116492 h 2256470"/>
              <a:gd name="connsiteX8" fmla="*/ 271486 w 2315044"/>
              <a:gd name="connsiteY8" fmla="*/ 904528 h 2256470"/>
              <a:gd name="connsiteX9" fmla="*/ 497264 w 2315044"/>
              <a:gd name="connsiteY9" fmla="*/ 351373 h 2256470"/>
              <a:gd name="connsiteX10" fmla="*/ 802064 w 2315044"/>
              <a:gd name="connsiteY10" fmla="*/ 46573 h 2256470"/>
              <a:gd name="connsiteX11" fmla="*/ 1468108 w 2315044"/>
              <a:gd name="connsiteY11" fmla="*/ 103017 h 2256470"/>
              <a:gd name="connsiteX12" fmla="*/ 1942242 w 2315044"/>
              <a:gd name="connsiteY12" fmla="*/ 520706 h 2256470"/>
              <a:gd name="connsiteX13" fmla="*/ 2314775 w 2315044"/>
              <a:gd name="connsiteY13" fmla="*/ 1468973 h 2256470"/>
              <a:gd name="connsiteX0" fmla="*/ 2314775 w 2315044"/>
              <a:gd name="connsiteY0" fmla="*/ 1468973 h 2256470"/>
              <a:gd name="connsiteX1" fmla="*/ 1885797 w 2315044"/>
              <a:gd name="connsiteY1" fmla="*/ 1694750 h 2256470"/>
              <a:gd name="connsiteX2" fmla="*/ 1626153 w 2315044"/>
              <a:gd name="connsiteY2" fmla="*/ 1988262 h 2256470"/>
              <a:gd name="connsiteX3" fmla="*/ 1513264 w 2315044"/>
              <a:gd name="connsiteY3" fmla="*/ 2247906 h 2256470"/>
              <a:gd name="connsiteX4" fmla="*/ 1095575 w 2315044"/>
              <a:gd name="connsiteY4" fmla="*/ 2101150 h 2256470"/>
              <a:gd name="connsiteX5" fmla="*/ 564997 w 2315044"/>
              <a:gd name="connsiteY5" fmla="*/ 1243195 h 2256470"/>
              <a:gd name="connsiteX6" fmla="*/ 211179 w 2315044"/>
              <a:gd name="connsiteY6" fmla="*/ 1033013 h 2256470"/>
              <a:gd name="connsiteX7" fmla="*/ 56255 w 2315044"/>
              <a:gd name="connsiteY7" fmla="*/ 1116492 h 2256470"/>
              <a:gd name="connsiteX8" fmla="*/ 271486 w 2315044"/>
              <a:gd name="connsiteY8" fmla="*/ 904528 h 2256470"/>
              <a:gd name="connsiteX9" fmla="*/ 497264 w 2315044"/>
              <a:gd name="connsiteY9" fmla="*/ 351373 h 2256470"/>
              <a:gd name="connsiteX10" fmla="*/ 802064 w 2315044"/>
              <a:gd name="connsiteY10" fmla="*/ 46573 h 2256470"/>
              <a:gd name="connsiteX11" fmla="*/ 1468108 w 2315044"/>
              <a:gd name="connsiteY11" fmla="*/ 103017 h 2256470"/>
              <a:gd name="connsiteX12" fmla="*/ 1942242 w 2315044"/>
              <a:gd name="connsiteY12" fmla="*/ 520706 h 2256470"/>
              <a:gd name="connsiteX13" fmla="*/ 2314775 w 2315044"/>
              <a:gd name="connsiteY13" fmla="*/ 1468973 h 2256470"/>
              <a:gd name="connsiteX0" fmla="*/ 2337353 w 2337601"/>
              <a:gd name="connsiteY0" fmla="*/ 1480262 h 2256470"/>
              <a:gd name="connsiteX1" fmla="*/ 1885797 w 2337601"/>
              <a:gd name="connsiteY1" fmla="*/ 1694750 h 2256470"/>
              <a:gd name="connsiteX2" fmla="*/ 1626153 w 2337601"/>
              <a:gd name="connsiteY2" fmla="*/ 1988262 h 2256470"/>
              <a:gd name="connsiteX3" fmla="*/ 1513264 w 2337601"/>
              <a:gd name="connsiteY3" fmla="*/ 2247906 h 2256470"/>
              <a:gd name="connsiteX4" fmla="*/ 1095575 w 2337601"/>
              <a:gd name="connsiteY4" fmla="*/ 2101150 h 2256470"/>
              <a:gd name="connsiteX5" fmla="*/ 564997 w 2337601"/>
              <a:gd name="connsiteY5" fmla="*/ 1243195 h 2256470"/>
              <a:gd name="connsiteX6" fmla="*/ 211179 w 2337601"/>
              <a:gd name="connsiteY6" fmla="*/ 1033013 h 2256470"/>
              <a:gd name="connsiteX7" fmla="*/ 56255 w 2337601"/>
              <a:gd name="connsiteY7" fmla="*/ 1116492 h 2256470"/>
              <a:gd name="connsiteX8" fmla="*/ 271486 w 2337601"/>
              <a:gd name="connsiteY8" fmla="*/ 904528 h 2256470"/>
              <a:gd name="connsiteX9" fmla="*/ 497264 w 2337601"/>
              <a:gd name="connsiteY9" fmla="*/ 351373 h 2256470"/>
              <a:gd name="connsiteX10" fmla="*/ 802064 w 2337601"/>
              <a:gd name="connsiteY10" fmla="*/ 46573 h 2256470"/>
              <a:gd name="connsiteX11" fmla="*/ 1468108 w 2337601"/>
              <a:gd name="connsiteY11" fmla="*/ 103017 h 2256470"/>
              <a:gd name="connsiteX12" fmla="*/ 1942242 w 2337601"/>
              <a:gd name="connsiteY12" fmla="*/ 520706 h 2256470"/>
              <a:gd name="connsiteX13" fmla="*/ 2337353 w 2337601"/>
              <a:gd name="connsiteY13" fmla="*/ 1480262 h 2256470"/>
              <a:gd name="connsiteX0" fmla="*/ 2344826 w 2345074"/>
              <a:gd name="connsiteY0" fmla="*/ 1480262 h 2256470"/>
              <a:gd name="connsiteX1" fmla="*/ 1893270 w 2345074"/>
              <a:gd name="connsiteY1" fmla="*/ 1694750 h 2256470"/>
              <a:gd name="connsiteX2" fmla="*/ 1633626 w 2345074"/>
              <a:gd name="connsiteY2" fmla="*/ 1988262 h 2256470"/>
              <a:gd name="connsiteX3" fmla="*/ 1520737 w 2345074"/>
              <a:gd name="connsiteY3" fmla="*/ 2247906 h 2256470"/>
              <a:gd name="connsiteX4" fmla="*/ 1103048 w 2345074"/>
              <a:gd name="connsiteY4" fmla="*/ 2101150 h 2256470"/>
              <a:gd name="connsiteX5" fmla="*/ 572470 w 2345074"/>
              <a:gd name="connsiteY5" fmla="*/ 1243195 h 2256470"/>
              <a:gd name="connsiteX6" fmla="*/ 218652 w 2345074"/>
              <a:gd name="connsiteY6" fmla="*/ 1033013 h 2256470"/>
              <a:gd name="connsiteX7" fmla="*/ 8671 w 2345074"/>
              <a:gd name="connsiteY7" fmla="*/ 1172760 h 2256470"/>
              <a:gd name="connsiteX8" fmla="*/ 63728 w 2345074"/>
              <a:gd name="connsiteY8" fmla="*/ 1116492 h 2256470"/>
              <a:gd name="connsiteX9" fmla="*/ 278959 w 2345074"/>
              <a:gd name="connsiteY9" fmla="*/ 904528 h 2256470"/>
              <a:gd name="connsiteX10" fmla="*/ 504737 w 2345074"/>
              <a:gd name="connsiteY10" fmla="*/ 351373 h 2256470"/>
              <a:gd name="connsiteX11" fmla="*/ 809537 w 2345074"/>
              <a:gd name="connsiteY11" fmla="*/ 46573 h 2256470"/>
              <a:gd name="connsiteX12" fmla="*/ 1475581 w 2345074"/>
              <a:gd name="connsiteY12" fmla="*/ 103017 h 2256470"/>
              <a:gd name="connsiteX13" fmla="*/ 1949715 w 2345074"/>
              <a:gd name="connsiteY13" fmla="*/ 520706 h 2256470"/>
              <a:gd name="connsiteX14" fmla="*/ 2344826 w 2345074"/>
              <a:gd name="connsiteY14" fmla="*/ 1480262 h 2256470"/>
              <a:gd name="connsiteX0" fmla="*/ 2315903 w 2316151"/>
              <a:gd name="connsiteY0" fmla="*/ 1480262 h 2256470"/>
              <a:gd name="connsiteX1" fmla="*/ 1864347 w 2316151"/>
              <a:gd name="connsiteY1" fmla="*/ 1694750 h 2256470"/>
              <a:gd name="connsiteX2" fmla="*/ 1604703 w 2316151"/>
              <a:gd name="connsiteY2" fmla="*/ 1988262 h 2256470"/>
              <a:gd name="connsiteX3" fmla="*/ 1491814 w 2316151"/>
              <a:gd name="connsiteY3" fmla="*/ 2247906 h 2256470"/>
              <a:gd name="connsiteX4" fmla="*/ 1074125 w 2316151"/>
              <a:gd name="connsiteY4" fmla="*/ 2101150 h 2256470"/>
              <a:gd name="connsiteX5" fmla="*/ 543547 w 2316151"/>
              <a:gd name="connsiteY5" fmla="*/ 1243195 h 2256470"/>
              <a:gd name="connsiteX6" fmla="*/ 189729 w 2316151"/>
              <a:gd name="connsiteY6" fmla="*/ 1033013 h 2256470"/>
              <a:gd name="connsiteX7" fmla="*/ 15671 w 2316151"/>
              <a:gd name="connsiteY7" fmla="*/ 1251137 h 2256470"/>
              <a:gd name="connsiteX8" fmla="*/ 34805 w 2316151"/>
              <a:gd name="connsiteY8" fmla="*/ 1116492 h 2256470"/>
              <a:gd name="connsiteX9" fmla="*/ 250036 w 2316151"/>
              <a:gd name="connsiteY9" fmla="*/ 904528 h 2256470"/>
              <a:gd name="connsiteX10" fmla="*/ 475814 w 2316151"/>
              <a:gd name="connsiteY10" fmla="*/ 351373 h 2256470"/>
              <a:gd name="connsiteX11" fmla="*/ 780614 w 2316151"/>
              <a:gd name="connsiteY11" fmla="*/ 46573 h 2256470"/>
              <a:gd name="connsiteX12" fmla="*/ 1446658 w 2316151"/>
              <a:gd name="connsiteY12" fmla="*/ 103017 h 2256470"/>
              <a:gd name="connsiteX13" fmla="*/ 1920792 w 2316151"/>
              <a:gd name="connsiteY13" fmla="*/ 520706 h 2256470"/>
              <a:gd name="connsiteX14" fmla="*/ 2315903 w 2316151"/>
              <a:gd name="connsiteY14" fmla="*/ 1480262 h 2256470"/>
              <a:gd name="connsiteX0" fmla="*/ 2310683 w 2310931"/>
              <a:gd name="connsiteY0" fmla="*/ 1480262 h 2256470"/>
              <a:gd name="connsiteX1" fmla="*/ 1859127 w 2310931"/>
              <a:gd name="connsiteY1" fmla="*/ 1694750 h 2256470"/>
              <a:gd name="connsiteX2" fmla="*/ 1599483 w 2310931"/>
              <a:gd name="connsiteY2" fmla="*/ 1988262 h 2256470"/>
              <a:gd name="connsiteX3" fmla="*/ 1486594 w 2310931"/>
              <a:gd name="connsiteY3" fmla="*/ 2247906 h 2256470"/>
              <a:gd name="connsiteX4" fmla="*/ 1068905 w 2310931"/>
              <a:gd name="connsiteY4" fmla="*/ 2101150 h 2256470"/>
              <a:gd name="connsiteX5" fmla="*/ 538327 w 2310931"/>
              <a:gd name="connsiteY5" fmla="*/ 1243195 h 2256470"/>
              <a:gd name="connsiteX6" fmla="*/ 184509 w 2310931"/>
              <a:gd name="connsiteY6" fmla="*/ 1033013 h 2256470"/>
              <a:gd name="connsiteX7" fmla="*/ 10451 w 2310931"/>
              <a:gd name="connsiteY7" fmla="*/ 1251137 h 2256470"/>
              <a:gd name="connsiteX8" fmla="*/ 49179 w 2310931"/>
              <a:gd name="connsiteY8" fmla="*/ 1149149 h 2256470"/>
              <a:gd name="connsiteX9" fmla="*/ 244816 w 2310931"/>
              <a:gd name="connsiteY9" fmla="*/ 904528 h 2256470"/>
              <a:gd name="connsiteX10" fmla="*/ 470594 w 2310931"/>
              <a:gd name="connsiteY10" fmla="*/ 351373 h 2256470"/>
              <a:gd name="connsiteX11" fmla="*/ 775394 w 2310931"/>
              <a:gd name="connsiteY11" fmla="*/ 46573 h 2256470"/>
              <a:gd name="connsiteX12" fmla="*/ 1441438 w 2310931"/>
              <a:gd name="connsiteY12" fmla="*/ 103017 h 2256470"/>
              <a:gd name="connsiteX13" fmla="*/ 1915572 w 2310931"/>
              <a:gd name="connsiteY13" fmla="*/ 520706 h 2256470"/>
              <a:gd name="connsiteX14" fmla="*/ 2310683 w 2310931"/>
              <a:gd name="connsiteY14" fmla="*/ 1480262 h 2256470"/>
              <a:gd name="connsiteX0" fmla="*/ 2270654 w 2270902"/>
              <a:gd name="connsiteY0" fmla="*/ 1480262 h 2256470"/>
              <a:gd name="connsiteX1" fmla="*/ 1819098 w 2270902"/>
              <a:gd name="connsiteY1" fmla="*/ 1694750 h 2256470"/>
              <a:gd name="connsiteX2" fmla="*/ 1559454 w 2270902"/>
              <a:gd name="connsiteY2" fmla="*/ 1988262 h 2256470"/>
              <a:gd name="connsiteX3" fmla="*/ 1446565 w 2270902"/>
              <a:gd name="connsiteY3" fmla="*/ 2247906 h 2256470"/>
              <a:gd name="connsiteX4" fmla="*/ 1028876 w 2270902"/>
              <a:gd name="connsiteY4" fmla="*/ 2101150 h 2256470"/>
              <a:gd name="connsiteX5" fmla="*/ 498298 w 2270902"/>
              <a:gd name="connsiteY5" fmla="*/ 1243195 h 2256470"/>
              <a:gd name="connsiteX6" fmla="*/ 144480 w 2270902"/>
              <a:gd name="connsiteY6" fmla="*/ 1033013 h 2256470"/>
              <a:gd name="connsiteX7" fmla="*/ 45534 w 2270902"/>
              <a:gd name="connsiteY7" fmla="*/ 1300123 h 2256470"/>
              <a:gd name="connsiteX8" fmla="*/ 9150 w 2270902"/>
              <a:gd name="connsiteY8" fmla="*/ 1149149 h 2256470"/>
              <a:gd name="connsiteX9" fmla="*/ 204787 w 2270902"/>
              <a:gd name="connsiteY9" fmla="*/ 904528 h 2256470"/>
              <a:gd name="connsiteX10" fmla="*/ 430565 w 2270902"/>
              <a:gd name="connsiteY10" fmla="*/ 351373 h 2256470"/>
              <a:gd name="connsiteX11" fmla="*/ 735365 w 2270902"/>
              <a:gd name="connsiteY11" fmla="*/ 46573 h 2256470"/>
              <a:gd name="connsiteX12" fmla="*/ 1401409 w 2270902"/>
              <a:gd name="connsiteY12" fmla="*/ 103017 h 2256470"/>
              <a:gd name="connsiteX13" fmla="*/ 1875543 w 2270902"/>
              <a:gd name="connsiteY13" fmla="*/ 520706 h 2256470"/>
              <a:gd name="connsiteX14" fmla="*/ 2270654 w 2270902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112285 w 2238707"/>
              <a:gd name="connsiteY6" fmla="*/ 1033013 h 2256470"/>
              <a:gd name="connsiteX7" fmla="*/ 13339 w 2238707"/>
              <a:gd name="connsiteY7" fmla="*/ 1300123 h 2256470"/>
              <a:gd name="connsiteX8" fmla="*/ 29206 w 2238707"/>
              <a:gd name="connsiteY8" fmla="*/ 1188337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86159 w 2238707"/>
              <a:gd name="connsiteY6" fmla="*/ 1016685 h 2256470"/>
              <a:gd name="connsiteX7" fmla="*/ 13339 w 2238707"/>
              <a:gd name="connsiteY7" fmla="*/ 1300123 h 2256470"/>
              <a:gd name="connsiteX8" fmla="*/ 29206 w 2238707"/>
              <a:gd name="connsiteY8" fmla="*/ 1188337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34534 w 2234782"/>
              <a:gd name="connsiteY0" fmla="*/ 1480262 h 2256470"/>
              <a:gd name="connsiteX1" fmla="*/ 1782978 w 2234782"/>
              <a:gd name="connsiteY1" fmla="*/ 1694750 h 2256470"/>
              <a:gd name="connsiteX2" fmla="*/ 1523334 w 2234782"/>
              <a:gd name="connsiteY2" fmla="*/ 1988262 h 2256470"/>
              <a:gd name="connsiteX3" fmla="*/ 1410445 w 2234782"/>
              <a:gd name="connsiteY3" fmla="*/ 2247906 h 2256470"/>
              <a:gd name="connsiteX4" fmla="*/ 992756 w 2234782"/>
              <a:gd name="connsiteY4" fmla="*/ 2101150 h 2256470"/>
              <a:gd name="connsiteX5" fmla="*/ 462178 w 2234782"/>
              <a:gd name="connsiteY5" fmla="*/ 1243195 h 2256470"/>
              <a:gd name="connsiteX6" fmla="*/ 82234 w 2234782"/>
              <a:gd name="connsiteY6" fmla="*/ 1016685 h 2256470"/>
              <a:gd name="connsiteX7" fmla="*/ 9414 w 2234782"/>
              <a:gd name="connsiteY7" fmla="*/ 1300123 h 2256470"/>
              <a:gd name="connsiteX8" fmla="*/ 25281 w 2234782"/>
              <a:gd name="connsiteY8" fmla="*/ 1188337 h 2256470"/>
              <a:gd name="connsiteX9" fmla="*/ 168667 w 2234782"/>
              <a:gd name="connsiteY9" fmla="*/ 904528 h 2256470"/>
              <a:gd name="connsiteX10" fmla="*/ 394445 w 2234782"/>
              <a:gd name="connsiteY10" fmla="*/ 351373 h 2256470"/>
              <a:gd name="connsiteX11" fmla="*/ 699245 w 2234782"/>
              <a:gd name="connsiteY11" fmla="*/ 46573 h 2256470"/>
              <a:gd name="connsiteX12" fmla="*/ 1365289 w 2234782"/>
              <a:gd name="connsiteY12" fmla="*/ 103017 h 2256470"/>
              <a:gd name="connsiteX13" fmla="*/ 1839423 w 2234782"/>
              <a:gd name="connsiteY13" fmla="*/ 520706 h 2256470"/>
              <a:gd name="connsiteX14" fmla="*/ 2234534 w 2234782"/>
              <a:gd name="connsiteY14" fmla="*/ 1480262 h 2256470"/>
              <a:gd name="connsiteX0" fmla="*/ 2234534 w 2234782"/>
              <a:gd name="connsiteY0" fmla="*/ 1480262 h 2256470"/>
              <a:gd name="connsiteX1" fmla="*/ 1782978 w 2234782"/>
              <a:gd name="connsiteY1" fmla="*/ 1694750 h 2256470"/>
              <a:gd name="connsiteX2" fmla="*/ 1523334 w 2234782"/>
              <a:gd name="connsiteY2" fmla="*/ 1988262 h 2256470"/>
              <a:gd name="connsiteX3" fmla="*/ 1410445 w 2234782"/>
              <a:gd name="connsiteY3" fmla="*/ 2247906 h 2256470"/>
              <a:gd name="connsiteX4" fmla="*/ 992756 w 2234782"/>
              <a:gd name="connsiteY4" fmla="*/ 2101150 h 2256470"/>
              <a:gd name="connsiteX5" fmla="*/ 462178 w 2234782"/>
              <a:gd name="connsiteY5" fmla="*/ 1243195 h 2256470"/>
              <a:gd name="connsiteX6" fmla="*/ 82234 w 2234782"/>
              <a:gd name="connsiteY6" fmla="*/ 1016685 h 2256470"/>
              <a:gd name="connsiteX7" fmla="*/ 9414 w 2234782"/>
              <a:gd name="connsiteY7" fmla="*/ 1300123 h 2256470"/>
              <a:gd name="connsiteX8" fmla="*/ 25281 w 2234782"/>
              <a:gd name="connsiteY8" fmla="*/ 1191603 h 2256470"/>
              <a:gd name="connsiteX9" fmla="*/ 168667 w 2234782"/>
              <a:gd name="connsiteY9" fmla="*/ 904528 h 2256470"/>
              <a:gd name="connsiteX10" fmla="*/ 394445 w 2234782"/>
              <a:gd name="connsiteY10" fmla="*/ 351373 h 2256470"/>
              <a:gd name="connsiteX11" fmla="*/ 699245 w 2234782"/>
              <a:gd name="connsiteY11" fmla="*/ 46573 h 2256470"/>
              <a:gd name="connsiteX12" fmla="*/ 1365289 w 2234782"/>
              <a:gd name="connsiteY12" fmla="*/ 103017 h 2256470"/>
              <a:gd name="connsiteX13" fmla="*/ 1839423 w 2234782"/>
              <a:gd name="connsiteY13" fmla="*/ 520706 h 2256470"/>
              <a:gd name="connsiteX14" fmla="*/ 2234534 w 2234782"/>
              <a:gd name="connsiteY14" fmla="*/ 1480262 h 2256470"/>
              <a:gd name="connsiteX0" fmla="*/ 2238459 w 2238707"/>
              <a:gd name="connsiteY0" fmla="*/ 1480262 h 2256470"/>
              <a:gd name="connsiteX1" fmla="*/ 1786903 w 2238707"/>
              <a:gd name="connsiteY1" fmla="*/ 1694750 h 2256470"/>
              <a:gd name="connsiteX2" fmla="*/ 1527259 w 2238707"/>
              <a:gd name="connsiteY2" fmla="*/ 1988262 h 2256470"/>
              <a:gd name="connsiteX3" fmla="*/ 1414370 w 2238707"/>
              <a:gd name="connsiteY3" fmla="*/ 2247906 h 2256470"/>
              <a:gd name="connsiteX4" fmla="*/ 996681 w 2238707"/>
              <a:gd name="connsiteY4" fmla="*/ 2101150 h 2256470"/>
              <a:gd name="connsiteX5" fmla="*/ 466103 w 2238707"/>
              <a:gd name="connsiteY5" fmla="*/ 1243195 h 2256470"/>
              <a:gd name="connsiteX6" fmla="*/ 86159 w 2238707"/>
              <a:gd name="connsiteY6" fmla="*/ 1016685 h 2256470"/>
              <a:gd name="connsiteX7" fmla="*/ 13339 w 2238707"/>
              <a:gd name="connsiteY7" fmla="*/ 1300123 h 2256470"/>
              <a:gd name="connsiteX8" fmla="*/ 29206 w 2238707"/>
              <a:gd name="connsiteY8" fmla="*/ 1191603 h 2256470"/>
              <a:gd name="connsiteX9" fmla="*/ 172592 w 2238707"/>
              <a:gd name="connsiteY9" fmla="*/ 904528 h 2256470"/>
              <a:gd name="connsiteX10" fmla="*/ 398370 w 2238707"/>
              <a:gd name="connsiteY10" fmla="*/ 351373 h 2256470"/>
              <a:gd name="connsiteX11" fmla="*/ 703170 w 2238707"/>
              <a:gd name="connsiteY11" fmla="*/ 46573 h 2256470"/>
              <a:gd name="connsiteX12" fmla="*/ 1369214 w 2238707"/>
              <a:gd name="connsiteY12" fmla="*/ 103017 h 2256470"/>
              <a:gd name="connsiteX13" fmla="*/ 1843348 w 2238707"/>
              <a:gd name="connsiteY13" fmla="*/ 520706 h 2256470"/>
              <a:gd name="connsiteX14" fmla="*/ 2238459 w 2238707"/>
              <a:gd name="connsiteY14" fmla="*/ 1480262 h 2256470"/>
              <a:gd name="connsiteX0" fmla="*/ 2240295 w 2240543"/>
              <a:gd name="connsiteY0" fmla="*/ 1480262 h 2256470"/>
              <a:gd name="connsiteX1" fmla="*/ 1788739 w 2240543"/>
              <a:gd name="connsiteY1" fmla="*/ 1694750 h 2256470"/>
              <a:gd name="connsiteX2" fmla="*/ 1529095 w 2240543"/>
              <a:gd name="connsiteY2" fmla="*/ 1988262 h 2256470"/>
              <a:gd name="connsiteX3" fmla="*/ 1416206 w 2240543"/>
              <a:gd name="connsiteY3" fmla="*/ 2247906 h 2256470"/>
              <a:gd name="connsiteX4" fmla="*/ 998517 w 2240543"/>
              <a:gd name="connsiteY4" fmla="*/ 2101150 h 2256470"/>
              <a:gd name="connsiteX5" fmla="*/ 467939 w 2240543"/>
              <a:gd name="connsiteY5" fmla="*/ 1243195 h 2256470"/>
              <a:gd name="connsiteX6" fmla="*/ 87995 w 2240543"/>
              <a:gd name="connsiteY6" fmla="*/ 1016685 h 2256470"/>
              <a:gd name="connsiteX7" fmla="*/ 15175 w 2240543"/>
              <a:gd name="connsiteY7" fmla="*/ 1300123 h 2256470"/>
              <a:gd name="connsiteX8" fmla="*/ 31042 w 2240543"/>
              <a:gd name="connsiteY8" fmla="*/ 1191603 h 2256470"/>
              <a:gd name="connsiteX9" fmla="*/ 174428 w 2240543"/>
              <a:gd name="connsiteY9" fmla="*/ 904528 h 2256470"/>
              <a:gd name="connsiteX10" fmla="*/ 400206 w 2240543"/>
              <a:gd name="connsiteY10" fmla="*/ 351373 h 2256470"/>
              <a:gd name="connsiteX11" fmla="*/ 705006 w 2240543"/>
              <a:gd name="connsiteY11" fmla="*/ 46573 h 2256470"/>
              <a:gd name="connsiteX12" fmla="*/ 1371050 w 2240543"/>
              <a:gd name="connsiteY12" fmla="*/ 103017 h 2256470"/>
              <a:gd name="connsiteX13" fmla="*/ 1845184 w 2240543"/>
              <a:gd name="connsiteY13" fmla="*/ 520706 h 2256470"/>
              <a:gd name="connsiteX14" fmla="*/ 2240295 w 2240543"/>
              <a:gd name="connsiteY14" fmla="*/ 1480262 h 2256470"/>
              <a:gd name="connsiteX0" fmla="*/ 2240295 w 2240543"/>
              <a:gd name="connsiteY0" fmla="*/ 1480262 h 2256470"/>
              <a:gd name="connsiteX1" fmla="*/ 1788739 w 2240543"/>
              <a:gd name="connsiteY1" fmla="*/ 1694750 h 2256470"/>
              <a:gd name="connsiteX2" fmla="*/ 1529095 w 2240543"/>
              <a:gd name="connsiteY2" fmla="*/ 1988262 h 2256470"/>
              <a:gd name="connsiteX3" fmla="*/ 1416206 w 2240543"/>
              <a:gd name="connsiteY3" fmla="*/ 2247906 h 2256470"/>
              <a:gd name="connsiteX4" fmla="*/ 998517 w 2240543"/>
              <a:gd name="connsiteY4" fmla="*/ 2101150 h 2256470"/>
              <a:gd name="connsiteX5" fmla="*/ 467939 w 2240543"/>
              <a:gd name="connsiteY5" fmla="*/ 1243195 h 2256470"/>
              <a:gd name="connsiteX6" fmla="*/ 87995 w 2240543"/>
              <a:gd name="connsiteY6" fmla="*/ 1016685 h 2256470"/>
              <a:gd name="connsiteX7" fmla="*/ 15175 w 2240543"/>
              <a:gd name="connsiteY7" fmla="*/ 1300123 h 2256470"/>
              <a:gd name="connsiteX8" fmla="*/ 31042 w 2240543"/>
              <a:gd name="connsiteY8" fmla="*/ 1191603 h 2256470"/>
              <a:gd name="connsiteX9" fmla="*/ 174428 w 2240543"/>
              <a:gd name="connsiteY9" fmla="*/ 904528 h 2256470"/>
              <a:gd name="connsiteX10" fmla="*/ 400206 w 2240543"/>
              <a:gd name="connsiteY10" fmla="*/ 351373 h 2256470"/>
              <a:gd name="connsiteX11" fmla="*/ 705006 w 2240543"/>
              <a:gd name="connsiteY11" fmla="*/ 46573 h 2256470"/>
              <a:gd name="connsiteX12" fmla="*/ 1371050 w 2240543"/>
              <a:gd name="connsiteY12" fmla="*/ 103017 h 2256470"/>
              <a:gd name="connsiteX13" fmla="*/ 1845184 w 2240543"/>
              <a:gd name="connsiteY13" fmla="*/ 520706 h 2256470"/>
              <a:gd name="connsiteX14" fmla="*/ 2240295 w 2240543"/>
              <a:gd name="connsiteY14" fmla="*/ 1480262 h 2256470"/>
              <a:gd name="connsiteX0" fmla="*/ 2225120 w 2225368"/>
              <a:gd name="connsiteY0" fmla="*/ 1480262 h 2256470"/>
              <a:gd name="connsiteX1" fmla="*/ 1773564 w 2225368"/>
              <a:gd name="connsiteY1" fmla="*/ 1694750 h 2256470"/>
              <a:gd name="connsiteX2" fmla="*/ 1513920 w 2225368"/>
              <a:gd name="connsiteY2" fmla="*/ 1988262 h 2256470"/>
              <a:gd name="connsiteX3" fmla="*/ 1401031 w 2225368"/>
              <a:gd name="connsiteY3" fmla="*/ 2247906 h 2256470"/>
              <a:gd name="connsiteX4" fmla="*/ 983342 w 2225368"/>
              <a:gd name="connsiteY4" fmla="*/ 2101150 h 2256470"/>
              <a:gd name="connsiteX5" fmla="*/ 452764 w 2225368"/>
              <a:gd name="connsiteY5" fmla="*/ 1243195 h 2256470"/>
              <a:gd name="connsiteX6" fmla="*/ 72820 w 2225368"/>
              <a:gd name="connsiteY6" fmla="*/ 1016685 h 2256470"/>
              <a:gd name="connsiteX7" fmla="*/ 0 w 2225368"/>
              <a:gd name="connsiteY7" fmla="*/ 1300123 h 2256470"/>
              <a:gd name="connsiteX8" fmla="*/ 159253 w 2225368"/>
              <a:gd name="connsiteY8" fmla="*/ 904528 h 2256470"/>
              <a:gd name="connsiteX9" fmla="*/ 385031 w 2225368"/>
              <a:gd name="connsiteY9" fmla="*/ 351373 h 2256470"/>
              <a:gd name="connsiteX10" fmla="*/ 689831 w 2225368"/>
              <a:gd name="connsiteY10" fmla="*/ 46573 h 2256470"/>
              <a:gd name="connsiteX11" fmla="*/ 1355875 w 2225368"/>
              <a:gd name="connsiteY11" fmla="*/ 103017 h 2256470"/>
              <a:gd name="connsiteX12" fmla="*/ 1830009 w 2225368"/>
              <a:gd name="connsiteY12" fmla="*/ 520706 h 2256470"/>
              <a:gd name="connsiteX13" fmla="*/ 2225120 w 2225368"/>
              <a:gd name="connsiteY13" fmla="*/ 1480262 h 2256470"/>
              <a:gd name="connsiteX0" fmla="*/ 2186482 w 2186730"/>
              <a:gd name="connsiteY0" fmla="*/ 1480262 h 2256470"/>
              <a:gd name="connsiteX1" fmla="*/ 1734926 w 2186730"/>
              <a:gd name="connsiteY1" fmla="*/ 1694750 h 2256470"/>
              <a:gd name="connsiteX2" fmla="*/ 1475282 w 2186730"/>
              <a:gd name="connsiteY2" fmla="*/ 1988262 h 2256470"/>
              <a:gd name="connsiteX3" fmla="*/ 1362393 w 2186730"/>
              <a:gd name="connsiteY3" fmla="*/ 2247906 h 2256470"/>
              <a:gd name="connsiteX4" fmla="*/ 944704 w 2186730"/>
              <a:gd name="connsiteY4" fmla="*/ 2101150 h 2256470"/>
              <a:gd name="connsiteX5" fmla="*/ 414126 w 2186730"/>
              <a:gd name="connsiteY5" fmla="*/ 1243195 h 2256470"/>
              <a:gd name="connsiteX6" fmla="*/ 34182 w 2186730"/>
              <a:gd name="connsiteY6" fmla="*/ 1016685 h 2256470"/>
              <a:gd name="connsiteX7" fmla="*/ 550 w 2186730"/>
              <a:gd name="connsiteY7" fmla="*/ 1375234 h 2256470"/>
              <a:gd name="connsiteX8" fmla="*/ 120615 w 2186730"/>
              <a:gd name="connsiteY8" fmla="*/ 904528 h 2256470"/>
              <a:gd name="connsiteX9" fmla="*/ 346393 w 2186730"/>
              <a:gd name="connsiteY9" fmla="*/ 351373 h 2256470"/>
              <a:gd name="connsiteX10" fmla="*/ 651193 w 2186730"/>
              <a:gd name="connsiteY10" fmla="*/ 46573 h 2256470"/>
              <a:gd name="connsiteX11" fmla="*/ 1317237 w 2186730"/>
              <a:gd name="connsiteY11" fmla="*/ 103017 h 2256470"/>
              <a:gd name="connsiteX12" fmla="*/ 1791371 w 2186730"/>
              <a:gd name="connsiteY12" fmla="*/ 520706 h 2256470"/>
              <a:gd name="connsiteX13" fmla="*/ 2186482 w 2186730"/>
              <a:gd name="connsiteY13" fmla="*/ 1480262 h 2256470"/>
              <a:gd name="connsiteX0" fmla="*/ 2285779 w 2286027"/>
              <a:gd name="connsiteY0" fmla="*/ 1480262 h 2256470"/>
              <a:gd name="connsiteX1" fmla="*/ 1834223 w 2286027"/>
              <a:gd name="connsiteY1" fmla="*/ 1694750 h 2256470"/>
              <a:gd name="connsiteX2" fmla="*/ 1574579 w 2286027"/>
              <a:gd name="connsiteY2" fmla="*/ 1988262 h 2256470"/>
              <a:gd name="connsiteX3" fmla="*/ 1461690 w 2286027"/>
              <a:gd name="connsiteY3" fmla="*/ 2247906 h 2256470"/>
              <a:gd name="connsiteX4" fmla="*/ 1044001 w 2286027"/>
              <a:gd name="connsiteY4" fmla="*/ 2101150 h 2256470"/>
              <a:gd name="connsiteX5" fmla="*/ 513423 w 2286027"/>
              <a:gd name="connsiteY5" fmla="*/ 1243195 h 2256470"/>
              <a:gd name="connsiteX6" fmla="*/ 133479 w 2286027"/>
              <a:gd name="connsiteY6" fmla="*/ 1016685 h 2256470"/>
              <a:gd name="connsiteX7" fmla="*/ 99847 w 2286027"/>
              <a:gd name="connsiteY7" fmla="*/ 1375234 h 2256470"/>
              <a:gd name="connsiteX8" fmla="*/ 219912 w 2286027"/>
              <a:gd name="connsiteY8" fmla="*/ 904528 h 2256470"/>
              <a:gd name="connsiteX9" fmla="*/ 445690 w 2286027"/>
              <a:gd name="connsiteY9" fmla="*/ 351373 h 2256470"/>
              <a:gd name="connsiteX10" fmla="*/ 750490 w 2286027"/>
              <a:gd name="connsiteY10" fmla="*/ 46573 h 2256470"/>
              <a:gd name="connsiteX11" fmla="*/ 1416534 w 2286027"/>
              <a:gd name="connsiteY11" fmla="*/ 103017 h 2256470"/>
              <a:gd name="connsiteX12" fmla="*/ 1890668 w 2286027"/>
              <a:gd name="connsiteY12" fmla="*/ 520706 h 2256470"/>
              <a:gd name="connsiteX13" fmla="*/ 2285779 w 2286027"/>
              <a:gd name="connsiteY13" fmla="*/ 1480262 h 2256470"/>
              <a:gd name="connsiteX0" fmla="*/ 2195926 w 2196174"/>
              <a:gd name="connsiteY0" fmla="*/ 1480262 h 2256470"/>
              <a:gd name="connsiteX1" fmla="*/ 1744370 w 2196174"/>
              <a:gd name="connsiteY1" fmla="*/ 1694750 h 2256470"/>
              <a:gd name="connsiteX2" fmla="*/ 1484726 w 2196174"/>
              <a:gd name="connsiteY2" fmla="*/ 1988262 h 2256470"/>
              <a:gd name="connsiteX3" fmla="*/ 1371837 w 2196174"/>
              <a:gd name="connsiteY3" fmla="*/ 2247906 h 2256470"/>
              <a:gd name="connsiteX4" fmla="*/ 954148 w 2196174"/>
              <a:gd name="connsiteY4" fmla="*/ 2101150 h 2256470"/>
              <a:gd name="connsiteX5" fmla="*/ 423570 w 2196174"/>
              <a:gd name="connsiteY5" fmla="*/ 1243195 h 2256470"/>
              <a:gd name="connsiteX6" fmla="*/ 43626 w 2196174"/>
              <a:gd name="connsiteY6" fmla="*/ 1016685 h 2256470"/>
              <a:gd name="connsiteX7" fmla="*/ 9994 w 2196174"/>
              <a:gd name="connsiteY7" fmla="*/ 1375234 h 2256470"/>
              <a:gd name="connsiteX8" fmla="*/ 58978 w 2196174"/>
              <a:gd name="connsiteY8" fmla="*/ 1143369 h 2256470"/>
              <a:gd name="connsiteX9" fmla="*/ 130059 w 2196174"/>
              <a:gd name="connsiteY9" fmla="*/ 904528 h 2256470"/>
              <a:gd name="connsiteX10" fmla="*/ 355837 w 2196174"/>
              <a:gd name="connsiteY10" fmla="*/ 351373 h 2256470"/>
              <a:gd name="connsiteX11" fmla="*/ 660637 w 2196174"/>
              <a:gd name="connsiteY11" fmla="*/ 46573 h 2256470"/>
              <a:gd name="connsiteX12" fmla="*/ 1326681 w 2196174"/>
              <a:gd name="connsiteY12" fmla="*/ 103017 h 2256470"/>
              <a:gd name="connsiteX13" fmla="*/ 1800815 w 2196174"/>
              <a:gd name="connsiteY13" fmla="*/ 520706 h 2256470"/>
              <a:gd name="connsiteX14" fmla="*/ 2195926 w 2196174"/>
              <a:gd name="connsiteY14" fmla="*/ 1480262 h 2256470"/>
              <a:gd name="connsiteX0" fmla="*/ 2210934 w 2211182"/>
              <a:gd name="connsiteY0" fmla="*/ 1480262 h 2256470"/>
              <a:gd name="connsiteX1" fmla="*/ 1759378 w 2211182"/>
              <a:gd name="connsiteY1" fmla="*/ 1694750 h 2256470"/>
              <a:gd name="connsiteX2" fmla="*/ 1499734 w 2211182"/>
              <a:gd name="connsiteY2" fmla="*/ 1988262 h 2256470"/>
              <a:gd name="connsiteX3" fmla="*/ 1386845 w 2211182"/>
              <a:gd name="connsiteY3" fmla="*/ 2247906 h 2256470"/>
              <a:gd name="connsiteX4" fmla="*/ 969156 w 2211182"/>
              <a:gd name="connsiteY4" fmla="*/ 2101150 h 2256470"/>
              <a:gd name="connsiteX5" fmla="*/ 438578 w 2211182"/>
              <a:gd name="connsiteY5" fmla="*/ 1243195 h 2256470"/>
              <a:gd name="connsiteX6" fmla="*/ 58634 w 2211182"/>
              <a:gd name="connsiteY6" fmla="*/ 1016685 h 2256470"/>
              <a:gd name="connsiteX7" fmla="*/ 25002 w 2211182"/>
              <a:gd name="connsiteY7" fmla="*/ 1375234 h 2256470"/>
              <a:gd name="connsiteX8" fmla="*/ 5406 w 2211182"/>
              <a:gd name="connsiteY8" fmla="*/ 1097649 h 2256470"/>
              <a:gd name="connsiteX9" fmla="*/ 145067 w 2211182"/>
              <a:gd name="connsiteY9" fmla="*/ 904528 h 2256470"/>
              <a:gd name="connsiteX10" fmla="*/ 370845 w 2211182"/>
              <a:gd name="connsiteY10" fmla="*/ 351373 h 2256470"/>
              <a:gd name="connsiteX11" fmla="*/ 675645 w 2211182"/>
              <a:gd name="connsiteY11" fmla="*/ 46573 h 2256470"/>
              <a:gd name="connsiteX12" fmla="*/ 1341689 w 2211182"/>
              <a:gd name="connsiteY12" fmla="*/ 103017 h 2256470"/>
              <a:gd name="connsiteX13" fmla="*/ 1815823 w 2211182"/>
              <a:gd name="connsiteY13" fmla="*/ 520706 h 2256470"/>
              <a:gd name="connsiteX14" fmla="*/ 2210934 w 2211182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19596 w 2205776"/>
              <a:gd name="connsiteY7" fmla="*/ 1375234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19596 w 2205776"/>
              <a:gd name="connsiteY7" fmla="*/ 1375234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210362 w 2210610"/>
              <a:gd name="connsiteY0" fmla="*/ 1480262 h 2256470"/>
              <a:gd name="connsiteX1" fmla="*/ 1758806 w 2210610"/>
              <a:gd name="connsiteY1" fmla="*/ 1694750 h 2256470"/>
              <a:gd name="connsiteX2" fmla="*/ 1499162 w 2210610"/>
              <a:gd name="connsiteY2" fmla="*/ 1988262 h 2256470"/>
              <a:gd name="connsiteX3" fmla="*/ 1386273 w 2210610"/>
              <a:gd name="connsiteY3" fmla="*/ 2247906 h 2256470"/>
              <a:gd name="connsiteX4" fmla="*/ 968584 w 2210610"/>
              <a:gd name="connsiteY4" fmla="*/ 2101150 h 2256470"/>
              <a:gd name="connsiteX5" fmla="*/ 438006 w 2210610"/>
              <a:gd name="connsiteY5" fmla="*/ 1243195 h 2256470"/>
              <a:gd name="connsiteX6" fmla="*/ 58062 w 2210610"/>
              <a:gd name="connsiteY6" fmla="*/ 1016685 h 2256470"/>
              <a:gd name="connsiteX7" fmla="*/ 24430 w 2210610"/>
              <a:gd name="connsiteY7" fmla="*/ 1375234 h 2256470"/>
              <a:gd name="connsiteX8" fmla="*/ 4834 w 2210610"/>
              <a:gd name="connsiteY8" fmla="*/ 1097649 h 2256470"/>
              <a:gd name="connsiteX9" fmla="*/ 144495 w 2210610"/>
              <a:gd name="connsiteY9" fmla="*/ 904528 h 2256470"/>
              <a:gd name="connsiteX10" fmla="*/ 370273 w 2210610"/>
              <a:gd name="connsiteY10" fmla="*/ 351373 h 2256470"/>
              <a:gd name="connsiteX11" fmla="*/ 675073 w 2210610"/>
              <a:gd name="connsiteY11" fmla="*/ 46573 h 2256470"/>
              <a:gd name="connsiteX12" fmla="*/ 1341117 w 2210610"/>
              <a:gd name="connsiteY12" fmla="*/ 103017 h 2256470"/>
              <a:gd name="connsiteX13" fmla="*/ 1815251 w 2210610"/>
              <a:gd name="connsiteY13" fmla="*/ 520706 h 2256470"/>
              <a:gd name="connsiteX14" fmla="*/ 2210362 w 2210610"/>
              <a:gd name="connsiteY14" fmla="*/ 1480262 h 2256470"/>
              <a:gd name="connsiteX0" fmla="*/ 2205528 w 2205776"/>
              <a:gd name="connsiteY0" fmla="*/ 1480262 h 2256470"/>
              <a:gd name="connsiteX1" fmla="*/ 1753972 w 2205776"/>
              <a:gd name="connsiteY1" fmla="*/ 1694750 h 2256470"/>
              <a:gd name="connsiteX2" fmla="*/ 1494328 w 2205776"/>
              <a:gd name="connsiteY2" fmla="*/ 1988262 h 2256470"/>
              <a:gd name="connsiteX3" fmla="*/ 1381439 w 2205776"/>
              <a:gd name="connsiteY3" fmla="*/ 2247906 h 2256470"/>
              <a:gd name="connsiteX4" fmla="*/ 963750 w 2205776"/>
              <a:gd name="connsiteY4" fmla="*/ 2101150 h 2256470"/>
              <a:gd name="connsiteX5" fmla="*/ 433172 w 2205776"/>
              <a:gd name="connsiteY5" fmla="*/ 1243195 h 2256470"/>
              <a:gd name="connsiteX6" fmla="*/ 53228 w 2205776"/>
              <a:gd name="connsiteY6" fmla="*/ 1016685 h 2256470"/>
              <a:gd name="connsiteX7" fmla="*/ 44198 w 2205776"/>
              <a:gd name="connsiteY7" fmla="*/ 1490046 h 2256470"/>
              <a:gd name="connsiteX8" fmla="*/ 0 w 2205776"/>
              <a:gd name="connsiteY8" fmla="*/ 1097649 h 2256470"/>
              <a:gd name="connsiteX9" fmla="*/ 139661 w 2205776"/>
              <a:gd name="connsiteY9" fmla="*/ 904528 h 2256470"/>
              <a:gd name="connsiteX10" fmla="*/ 365439 w 2205776"/>
              <a:gd name="connsiteY10" fmla="*/ 351373 h 2256470"/>
              <a:gd name="connsiteX11" fmla="*/ 670239 w 2205776"/>
              <a:gd name="connsiteY11" fmla="*/ 46573 h 2256470"/>
              <a:gd name="connsiteX12" fmla="*/ 1336283 w 2205776"/>
              <a:gd name="connsiteY12" fmla="*/ 103017 h 2256470"/>
              <a:gd name="connsiteX13" fmla="*/ 1810417 w 2205776"/>
              <a:gd name="connsiteY13" fmla="*/ 520706 h 2256470"/>
              <a:gd name="connsiteX14" fmla="*/ 2205528 w 2205776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40587 w 2193135"/>
              <a:gd name="connsiteY6" fmla="*/ 1016685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03684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12352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27020 w 2193135"/>
              <a:gd name="connsiteY9" fmla="*/ 904528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36253 w 2193135"/>
              <a:gd name="connsiteY6" fmla="*/ 1012352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63660 w 2193135"/>
              <a:gd name="connsiteY6" fmla="*/ 1028547 h 2256470"/>
              <a:gd name="connsiteX7" fmla="*/ 31557 w 2193135"/>
              <a:gd name="connsiteY7" fmla="*/ 1490046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192887 w 2193135"/>
              <a:gd name="connsiteY0" fmla="*/ 1480262 h 2256470"/>
              <a:gd name="connsiteX1" fmla="*/ 1741331 w 2193135"/>
              <a:gd name="connsiteY1" fmla="*/ 1694750 h 2256470"/>
              <a:gd name="connsiteX2" fmla="*/ 1481687 w 2193135"/>
              <a:gd name="connsiteY2" fmla="*/ 1988262 h 2256470"/>
              <a:gd name="connsiteX3" fmla="*/ 1368798 w 2193135"/>
              <a:gd name="connsiteY3" fmla="*/ 2247906 h 2256470"/>
              <a:gd name="connsiteX4" fmla="*/ 951109 w 2193135"/>
              <a:gd name="connsiteY4" fmla="*/ 2101150 h 2256470"/>
              <a:gd name="connsiteX5" fmla="*/ 420531 w 2193135"/>
              <a:gd name="connsiteY5" fmla="*/ 1243195 h 2256470"/>
              <a:gd name="connsiteX6" fmla="*/ 63660 w 2193135"/>
              <a:gd name="connsiteY6" fmla="*/ 1028547 h 2256470"/>
              <a:gd name="connsiteX7" fmla="*/ 48742 w 2193135"/>
              <a:gd name="connsiteY7" fmla="*/ 1078567 h 2256470"/>
              <a:gd name="connsiteX8" fmla="*/ 0 w 2193135"/>
              <a:gd name="connsiteY8" fmla="*/ 1101863 h 2256470"/>
              <a:gd name="connsiteX9" fmla="*/ 164393 w 2193135"/>
              <a:gd name="connsiteY9" fmla="*/ 966817 h 2256470"/>
              <a:gd name="connsiteX10" fmla="*/ 352798 w 2193135"/>
              <a:gd name="connsiteY10" fmla="*/ 351373 h 2256470"/>
              <a:gd name="connsiteX11" fmla="*/ 657598 w 2193135"/>
              <a:gd name="connsiteY11" fmla="*/ 46573 h 2256470"/>
              <a:gd name="connsiteX12" fmla="*/ 1323642 w 2193135"/>
              <a:gd name="connsiteY12" fmla="*/ 103017 h 2256470"/>
              <a:gd name="connsiteX13" fmla="*/ 1797776 w 2193135"/>
              <a:gd name="connsiteY13" fmla="*/ 520706 h 2256470"/>
              <a:gd name="connsiteX14" fmla="*/ 2192887 w 2193135"/>
              <a:gd name="connsiteY14" fmla="*/ 1480262 h 2256470"/>
              <a:gd name="connsiteX0" fmla="*/ 2201479 w 2201727"/>
              <a:gd name="connsiteY0" fmla="*/ 1480262 h 2256470"/>
              <a:gd name="connsiteX1" fmla="*/ 1749923 w 2201727"/>
              <a:gd name="connsiteY1" fmla="*/ 1694750 h 2256470"/>
              <a:gd name="connsiteX2" fmla="*/ 1490279 w 2201727"/>
              <a:gd name="connsiteY2" fmla="*/ 1988262 h 2256470"/>
              <a:gd name="connsiteX3" fmla="*/ 1377390 w 2201727"/>
              <a:gd name="connsiteY3" fmla="*/ 2247906 h 2256470"/>
              <a:gd name="connsiteX4" fmla="*/ 959701 w 2201727"/>
              <a:gd name="connsiteY4" fmla="*/ 2101150 h 2256470"/>
              <a:gd name="connsiteX5" fmla="*/ 429123 w 2201727"/>
              <a:gd name="connsiteY5" fmla="*/ 1243195 h 2256470"/>
              <a:gd name="connsiteX6" fmla="*/ 72252 w 2201727"/>
              <a:gd name="connsiteY6" fmla="*/ 1028547 h 2256470"/>
              <a:gd name="connsiteX7" fmla="*/ 57334 w 2201727"/>
              <a:gd name="connsiteY7" fmla="*/ 1078567 h 2256470"/>
              <a:gd name="connsiteX8" fmla="*/ 0 w 2201727"/>
              <a:gd name="connsiteY8" fmla="*/ 1033284 h 2256470"/>
              <a:gd name="connsiteX9" fmla="*/ 172985 w 2201727"/>
              <a:gd name="connsiteY9" fmla="*/ 966817 h 2256470"/>
              <a:gd name="connsiteX10" fmla="*/ 361390 w 2201727"/>
              <a:gd name="connsiteY10" fmla="*/ 351373 h 2256470"/>
              <a:gd name="connsiteX11" fmla="*/ 666190 w 2201727"/>
              <a:gd name="connsiteY11" fmla="*/ 46573 h 2256470"/>
              <a:gd name="connsiteX12" fmla="*/ 1332234 w 2201727"/>
              <a:gd name="connsiteY12" fmla="*/ 103017 h 2256470"/>
              <a:gd name="connsiteX13" fmla="*/ 1806368 w 2201727"/>
              <a:gd name="connsiteY13" fmla="*/ 520706 h 2256470"/>
              <a:gd name="connsiteX14" fmla="*/ 2201479 w 2201727"/>
              <a:gd name="connsiteY14" fmla="*/ 1480262 h 225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1727" h="2256470">
                <a:moveTo>
                  <a:pt x="2201479" y="1480262"/>
                </a:moveTo>
                <a:cubicBezTo>
                  <a:pt x="2192072" y="1675936"/>
                  <a:pt x="1868456" y="1610083"/>
                  <a:pt x="1749923" y="1694750"/>
                </a:cubicBezTo>
                <a:cubicBezTo>
                  <a:pt x="1631390" y="1779417"/>
                  <a:pt x="1552368" y="1896069"/>
                  <a:pt x="1490279" y="1988262"/>
                </a:cubicBezTo>
                <a:cubicBezTo>
                  <a:pt x="1428190" y="2080455"/>
                  <a:pt x="1465819" y="2229091"/>
                  <a:pt x="1377390" y="2247906"/>
                </a:cubicBezTo>
                <a:cubicBezTo>
                  <a:pt x="1288961" y="2266721"/>
                  <a:pt x="1117745" y="2268602"/>
                  <a:pt x="959701" y="2101150"/>
                </a:cubicBezTo>
                <a:cubicBezTo>
                  <a:pt x="801657" y="1933698"/>
                  <a:pt x="577031" y="1421962"/>
                  <a:pt x="429123" y="1243195"/>
                </a:cubicBezTo>
                <a:cubicBezTo>
                  <a:pt x="281215" y="1064428"/>
                  <a:pt x="134217" y="1055985"/>
                  <a:pt x="72252" y="1028547"/>
                </a:cubicBezTo>
                <a:cubicBezTo>
                  <a:pt x="10287" y="1001109"/>
                  <a:pt x="69376" y="1077778"/>
                  <a:pt x="57334" y="1078567"/>
                </a:cubicBezTo>
                <a:cubicBezTo>
                  <a:pt x="45292" y="1079356"/>
                  <a:pt x="2849" y="1137860"/>
                  <a:pt x="0" y="1033284"/>
                </a:cubicBezTo>
                <a:cubicBezTo>
                  <a:pt x="20011" y="954833"/>
                  <a:pt x="112753" y="1080469"/>
                  <a:pt x="172985" y="966817"/>
                </a:cubicBezTo>
                <a:cubicBezTo>
                  <a:pt x="233217" y="853165"/>
                  <a:pt x="279189" y="504747"/>
                  <a:pt x="361390" y="351373"/>
                </a:cubicBezTo>
                <a:cubicBezTo>
                  <a:pt x="443591" y="197999"/>
                  <a:pt x="504383" y="87966"/>
                  <a:pt x="666190" y="46573"/>
                </a:cubicBezTo>
                <a:cubicBezTo>
                  <a:pt x="827997" y="5180"/>
                  <a:pt x="1153493" y="-55027"/>
                  <a:pt x="1332234" y="103017"/>
                </a:cubicBezTo>
                <a:cubicBezTo>
                  <a:pt x="1589998" y="261062"/>
                  <a:pt x="1661494" y="291165"/>
                  <a:pt x="1806368" y="520706"/>
                </a:cubicBezTo>
                <a:cubicBezTo>
                  <a:pt x="1951242" y="750247"/>
                  <a:pt x="2210886" y="1284588"/>
                  <a:pt x="2201479" y="1480262"/>
                </a:cubicBezTo>
                <a:close/>
              </a:path>
            </a:pathLst>
          </a:custGeom>
          <a:solidFill>
            <a:srgbClr val="1C8B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4266" y="494830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48448" y="1019696"/>
            <a:ext cx="2950761" cy="1968557"/>
          </a:xfrm>
          <a:custGeom>
            <a:avLst/>
            <a:gdLst>
              <a:gd name="connsiteX0" fmla="*/ 2093481 w 2100623"/>
              <a:gd name="connsiteY0" fmla="*/ 911278 h 1916121"/>
              <a:gd name="connsiteX1" fmla="*/ 1608058 w 2100623"/>
              <a:gd name="connsiteY1" fmla="*/ 1724078 h 1916121"/>
              <a:gd name="connsiteX2" fmla="*/ 1201658 w 2100623"/>
              <a:gd name="connsiteY2" fmla="*/ 1915989 h 1916121"/>
              <a:gd name="connsiteX3" fmla="*/ 682369 w 2100623"/>
              <a:gd name="connsiteY3" fmla="*/ 1746656 h 1916121"/>
              <a:gd name="connsiteX4" fmla="*/ 16325 w 2100623"/>
              <a:gd name="connsiteY4" fmla="*/ 1340256 h 1916121"/>
              <a:gd name="connsiteX5" fmla="*/ 208236 w 2100623"/>
              <a:gd name="connsiteY5" fmla="*/ 979011 h 1916121"/>
              <a:gd name="connsiteX6" fmla="*/ 253392 w 2100623"/>
              <a:gd name="connsiteY6" fmla="*/ 696789 h 1916121"/>
              <a:gd name="connsiteX7" fmla="*/ 524325 w 2100623"/>
              <a:gd name="connsiteY7" fmla="*/ 527456 h 1916121"/>
              <a:gd name="connsiteX8" fmla="*/ 524325 w 2100623"/>
              <a:gd name="connsiteY8" fmla="*/ 267811 h 1916121"/>
              <a:gd name="connsiteX9" fmla="*/ 727525 w 2100623"/>
              <a:gd name="connsiteY9" fmla="*/ 211367 h 1916121"/>
              <a:gd name="connsiteX10" fmla="*/ 817836 w 2100623"/>
              <a:gd name="connsiteY10" fmla="*/ 19456 h 1916121"/>
              <a:gd name="connsiteX11" fmla="*/ 1145214 w 2100623"/>
              <a:gd name="connsiteY11" fmla="*/ 30745 h 1916121"/>
              <a:gd name="connsiteX12" fmla="*/ 1235525 w 2100623"/>
              <a:gd name="connsiteY12" fmla="*/ 233945 h 1916121"/>
              <a:gd name="connsiteX13" fmla="*/ 1540325 w 2100623"/>
              <a:gd name="connsiteY13" fmla="*/ 324256 h 1916121"/>
              <a:gd name="connsiteX14" fmla="*/ 1608058 w 2100623"/>
              <a:gd name="connsiteY14" fmla="*/ 538745 h 1916121"/>
              <a:gd name="connsiteX15" fmla="*/ 1878992 w 2100623"/>
              <a:gd name="connsiteY15" fmla="*/ 662922 h 1916121"/>
              <a:gd name="connsiteX16" fmla="*/ 2093481 w 2100623"/>
              <a:gd name="connsiteY16" fmla="*/ 911278 h 1916121"/>
              <a:gd name="connsiteX0" fmla="*/ 2125886 w 2133028"/>
              <a:gd name="connsiteY0" fmla="*/ 911278 h 1916150"/>
              <a:gd name="connsiteX1" fmla="*/ 1640463 w 2133028"/>
              <a:gd name="connsiteY1" fmla="*/ 1724078 h 1916150"/>
              <a:gd name="connsiteX2" fmla="*/ 1234063 w 2133028"/>
              <a:gd name="connsiteY2" fmla="*/ 1915989 h 1916150"/>
              <a:gd name="connsiteX3" fmla="*/ 714774 w 2133028"/>
              <a:gd name="connsiteY3" fmla="*/ 1746656 h 1916150"/>
              <a:gd name="connsiteX4" fmla="*/ 14863 w 2133028"/>
              <a:gd name="connsiteY4" fmla="*/ 1249945 h 1916150"/>
              <a:gd name="connsiteX5" fmla="*/ 240641 w 2133028"/>
              <a:gd name="connsiteY5" fmla="*/ 979011 h 1916150"/>
              <a:gd name="connsiteX6" fmla="*/ 285797 w 2133028"/>
              <a:gd name="connsiteY6" fmla="*/ 696789 h 1916150"/>
              <a:gd name="connsiteX7" fmla="*/ 556730 w 2133028"/>
              <a:gd name="connsiteY7" fmla="*/ 527456 h 1916150"/>
              <a:gd name="connsiteX8" fmla="*/ 556730 w 2133028"/>
              <a:gd name="connsiteY8" fmla="*/ 267811 h 1916150"/>
              <a:gd name="connsiteX9" fmla="*/ 759930 w 2133028"/>
              <a:gd name="connsiteY9" fmla="*/ 211367 h 1916150"/>
              <a:gd name="connsiteX10" fmla="*/ 850241 w 2133028"/>
              <a:gd name="connsiteY10" fmla="*/ 19456 h 1916150"/>
              <a:gd name="connsiteX11" fmla="*/ 1177619 w 2133028"/>
              <a:gd name="connsiteY11" fmla="*/ 30745 h 1916150"/>
              <a:gd name="connsiteX12" fmla="*/ 1267930 w 2133028"/>
              <a:gd name="connsiteY12" fmla="*/ 233945 h 1916150"/>
              <a:gd name="connsiteX13" fmla="*/ 1572730 w 2133028"/>
              <a:gd name="connsiteY13" fmla="*/ 324256 h 1916150"/>
              <a:gd name="connsiteX14" fmla="*/ 1640463 w 2133028"/>
              <a:gd name="connsiteY14" fmla="*/ 538745 h 1916150"/>
              <a:gd name="connsiteX15" fmla="*/ 1911397 w 2133028"/>
              <a:gd name="connsiteY15" fmla="*/ 662922 h 1916150"/>
              <a:gd name="connsiteX16" fmla="*/ 2125886 w 2133028"/>
              <a:gd name="connsiteY16" fmla="*/ 911278 h 1916150"/>
              <a:gd name="connsiteX0" fmla="*/ 2129486 w 2136628"/>
              <a:gd name="connsiteY0" fmla="*/ 911278 h 1916150"/>
              <a:gd name="connsiteX1" fmla="*/ 1644063 w 2136628"/>
              <a:gd name="connsiteY1" fmla="*/ 1724078 h 1916150"/>
              <a:gd name="connsiteX2" fmla="*/ 1237663 w 2136628"/>
              <a:gd name="connsiteY2" fmla="*/ 1915989 h 1916150"/>
              <a:gd name="connsiteX3" fmla="*/ 718374 w 2136628"/>
              <a:gd name="connsiteY3" fmla="*/ 1746656 h 1916150"/>
              <a:gd name="connsiteX4" fmla="*/ 18463 w 2136628"/>
              <a:gd name="connsiteY4" fmla="*/ 1249945 h 1916150"/>
              <a:gd name="connsiteX5" fmla="*/ 210375 w 2136628"/>
              <a:gd name="connsiteY5" fmla="*/ 933856 h 1916150"/>
              <a:gd name="connsiteX6" fmla="*/ 289397 w 2136628"/>
              <a:gd name="connsiteY6" fmla="*/ 696789 h 1916150"/>
              <a:gd name="connsiteX7" fmla="*/ 560330 w 2136628"/>
              <a:gd name="connsiteY7" fmla="*/ 527456 h 1916150"/>
              <a:gd name="connsiteX8" fmla="*/ 560330 w 2136628"/>
              <a:gd name="connsiteY8" fmla="*/ 267811 h 1916150"/>
              <a:gd name="connsiteX9" fmla="*/ 763530 w 2136628"/>
              <a:gd name="connsiteY9" fmla="*/ 211367 h 1916150"/>
              <a:gd name="connsiteX10" fmla="*/ 853841 w 2136628"/>
              <a:gd name="connsiteY10" fmla="*/ 19456 h 1916150"/>
              <a:gd name="connsiteX11" fmla="*/ 1181219 w 2136628"/>
              <a:gd name="connsiteY11" fmla="*/ 30745 h 1916150"/>
              <a:gd name="connsiteX12" fmla="*/ 1271530 w 2136628"/>
              <a:gd name="connsiteY12" fmla="*/ 233945 h 1916150"/>
              <a:gd name="connsiteX13" fmla="*/ 1576330 w 2136628"/>
              <a:gd name="connsiteY13" fmla="*/ 324256 h 1916150"/>
              <a:gd name="connsiteX14" fmla="*/ 1644063 w 2136628"/>
              <a:gd name="connsiteY14" fmla="*/ 538745 h 1916150"/>
              <a:gd name="connsiteX15" fmla="*/ 1914997 w 2136628"/>
              <a:gd name="connsiteY15" fmla="*/ 662922 h 1916150"/>
              <a:gd name="connsiteX16" fmla="*/ 2129486 w 2136628"/>
              <a:gd name="connsiteY16" fmla="*/ 911278 h 1916150"/>
              <a:gd name="connsiteX0" fmla="*/ 2128237 w 2135379"/>
              <a:gd name="connsiteY0" fmla="*/ 911278 h 1916150"/>
              <a:gd name="connsiteX1" fmla="*/ 1642814 w 2135379"/>
              <a:gd name="connsiteY1" fmla="*/ 1724078 h 1916150"/>
              <a:gd name="connsiteX2" fmla="*/ 1236414 w 2135379"/>
              <a:gd name="connsiteY2" fmla="*/ 1915989 h 1916150"/>
              <a:gd name="connsiteX3" fmla="*/ 717125 w 2135379"/>
              <a:gd name="connsiteY3" fmla="*/ 1746656 h 1916150"/>
              <a:gd name="connsiteX4" fmla="*/ 17214 w 2135379"/>
              <a:gd name="connsiteY4" fmla="*/ 1249945 h 1916150"/>
              <a:gd name="connsiteX5" fmla="*/ 209126 w 2135379"/>
              <a:gd name="connsiteY5" fmla="*/ 933856 h 1916150"/>
              <a:gd name="connsiteX6" fmla="*/ 288148 w 2135379"/>
              <a:gd name="connsiteY6" fmla="*/ 696789 h 1916150"/>
              <a:gd name="connsiteX7" fmla="*/ 559081 w 2135379"/>
              <a:gd name="connsiteY7" fmla="*/ 527456 h 1916150"/>
              <a:gd name="connsiteX8" fmla="*/ 559081 w 2135379"/>
              <a:gd name="connsiteY8" fmla="*/ 267811 h 1916150"/>
              <a:gd name="connsiteX9" fmla="*/ 762281 w 2135379"/>
              <a:gd name="connsiteY9" fmla="*/ 211367 h 1916150"/>
              <a:gd name="connsiteX10" fmla="*/ 852592 w 2135379"/>
              <a:gd name="connsiteY10" fmla="*/ 19456 h 1916150"/>
              <a:gd name="connsiteX11" fmla="*/ 1179970 w 2135379"/>
              <a:gd name="connsiteY11" fmla="*/ 30745 h 1916150"/>
              <a:gd name="connsiteX12" fmla="*/ 1270281 w 2135379"/>
              <a:gd name="connsiteY12" fmla="*/ 233945 h 1916150"/>
              <a:gd name="connsiteX13" fmla="*/ 1575081 w 2135379"/>
              <a:gd name="connsiteY13" fmla="*/ 324256 h 1916150"/>
              <a:gd name="connsiteX14" fmla="*/ 1642814 w 2135379"/>
              <a:gd name="connsiteY14" fmla="*/ 538745 h 1916150"/>
              <a:gd name="connsiteX15" fmla="*/ 1913748 w 2135379"/>
              <a:gd name="connsiteY15" fmla="*/ 662922 h 1916150"/>
              <a:gd name="connsiteX16" fmla="*/ 2128237 w 2135379"/>
              <a:gd name="connsiteY16" fmla="*/ 911278 h 1916150"/>
              <a:gd name="connsiteX0" fmla="*/ 2129426 w 2136568"/>
              <a:gd name="connsiteY0" fmla="*/ 911278 h 1916301"/>
              <a:gd name="connsiteX1" fmla="*/ 1644003 w 2136568"/>
              <a:gd name="connsiteY1" fmla="*/ 1724078 h 1916301"/>
              <a:gd name="connsiteX2" fmla="*/ 1237603 w 2136568"/>
              <a:gd name="connsiteY2" fmla="*/ 1915989 h 1916301"/>
              <a:gd name="connsiteX3" fmla="*/ 740892 w 2136568"/>
              <a:gd name="connsiteY3" fmla="*/ 1701500 h 1916301"/>
              <a:gd name="connsiteX4" fmla="*/ 18403 w 2136568"/>
              <a:gd name="connsiteY4" fmla="*/ 1249945 h 1916301"/>
              <a:gd name="connsiteX5" fmla="*/ 210315 w 2136568"/>
              <a:gd name="connsiteY5" fmla="*/ 933856 h 1916301"/>
              <a:gd name="connsiteX6" fmla="*/ 289337 w 2136568"/>
              <a:gd name="connsiteY6" fmla="*/ 696789 h 1916301"/>
              <a:gd name="connsiteX7" fmla="*/ 560270 w 2136568"/>
              <a:gd name="connsiteY7" fmla="*/ 527456 h 1916301"/>
              <a:gd name="connsiteX8" fmla="*/ 560270 w 2136568"/>
              <a:gd name="connsiteY8" fmla="*/ 267811 h 1916301"/>
              <a:gd name="connsiteX9" fmla="*/ 763470 w 2136568"/>
              <a:gd name="connsiteY9" fmla="*/ 211367 h 1916301"/>
              <a:gd name="connsiteX10" fmla="*/ 853781 w 2136568"/>
              <a:gd name="connsiteY10" fmla="*/ 19456 h 1916301"/>
              <a:gd name="connsiteX11" fmla="*/ 1181159 w 2136568"/>
              <a:gd name="connsiteY11" fmla="*/ 30745 h 1916301"/>
              <a:gd name="connsiteX12" fmla="*/ 1271470 w 2136568"/>
              <a:gd name="connsiteY12" fmla="*/ 233945 h 1916301"/>
              <a:gd name="connsiteX13" fmla="*/ 1576270 w 2136568"/>
              <a:gd name="connsiteY13" fmla="*/ 324256 h 1916301"/>
              <a:gd name="connsiteX14" fmla="*/ 1644003 w 2136568"/>
              <a:gd name="connsiteY14" fmla="*/ 538745 h 1916301"/>
              <a:gd name="connsiteX15" fmla="*/ 1914937 w 2136568"/>
              <a:gd name="connsiteY15" fmla="*/ 662922 h 1916301"/>
              <a:gd name="connsiteX16" fmla="*/ 2129426 w 2136568"/>
              <a:gd name="connsiteY16" fmla="*/ 911278 h 1916301"/>
              <a:gd name="connsiteX0" fmla="*/ 2129426 w 2136568"/>
              <a:gd name="connsiteY0" fmla="*/ 911278 h 1916301"/>
              <a:gd name="connsiteX1" fmla="*/ 1644003 w 2136568"/>
              <a:gd name="connsiteY1" fmla="*/ 1724078 h 1916301"/>
              <a:gd name="connsiteX2" fmla="*/ 1237603 w 2136568"/>
              <a:gd name="connsiteY2" fmla="*/ 1915989 h 1916301"/>
              <a:gd name="connsiteX3" fmla="*/ 740892 w 2136568"/>
              <a:gd name="connsiteY3" fmla="*/ 1701500 h 1916301"/>
              <a:gd name="connsiteX4" fmla="*/ 18403 w 2136568"/>
              <a:gd name="connsiteY4" fmla="*/ 1249945 h 1916301"/>
              <a:gd name="connsiteX5" fmla="*/ 210315 w 2136568"/>
              <a:gd name="connsiteY5" fmla="*/ 933856 h 1916301"/>
              <a:gd name="connsiteX6" fmla="*/ 289337 w 2136568"/>
              <a:gd name="connsiteY6" fmla="*/ 696789 h 1916301"/>
              <a:gd name="connsiteX7" fmla="*/ 560270 w 2136568"/>
              <a:gd name="connsiteY7" fmla="*/ 527456 h 1916301"/>
              <a:gd name="connsiteX8" fmla="*/ 560270 w 2136568"/>
              <a:gd name="connsiteY8" fmla="*/ 267811 h 1916301"/>
              <a:gd name="connsiteX9" fmla="*/ 763470 w 2136568"/>
              <a:gd name="connsiteY9" fmla="*/ 211367 h 1916301"/>
              <a:gd name="connsiteX10" fmla="*/ 853781 w 2136568"/>
              <a:gd name="connsiteY10" fmla="*/ 19456 h 1916301"/>
              <a:gd name="connsiteX11" fmla="*/ 1181159 w 2136568"/>
              <a:gd name="connsiteY11" fmla="*/ 30745 h 1916301"/>
              <a:gd name="connsiteX12" fmla="*/ 1271470 w 2136568"/>
              <a:gd name="connsiteY12" fmla="*/ 233945 h 1916301"/>
              <a:gd name="connsiteX13" fmla="*/ 1576270 w 2136568"/>
              <a:gd name="connsiteY13" fmla="*/ 324256 h 1916301"/>
              <a:gd name="connsiteX14" fmla="*/ 1644003 w 2136568"/>
              <a:gd name="connsiteY14" fmla="*/ 538745 h 1916301"/>
              <a:gd name="connsiteX15" fmla="*/ 1914937 w 2136568"/>
              <a:gd name="connsiteY15" fmla="*/ 662922 h 1916301"/>
              <a:gd name="connsiteX16" fmla="*/ 2129426 w 2136568"/>
              <a:gd name="connsiteY16" fmla="*/ 911278 h 1916301"/>
              <a:gd name="connsiteX0" fmla="*/ 2125015 w 2132157"/>
              <a:gd name="connsiteY0" fmla="*/ 911278 h 1916301"/>
              <a:gd name="connsiteX1" fmla="*/ 1639592 w 2132157"/>
              <a:gd name="connsiteY1" fmla="*/ 1724078 h 1916301"/>
              <a:gd name="connsiteX2" fmla="*/ 1233192 w 2132157"/>
              <a:gd name="connsiteY2" fmla="*/ 1915989 h 1916301"/>
              <a:gd name="connsiteX3" fmla="*/ 736481 w 2132157"/>
              <a:gd name="connsiteY3" fmla="*/ 1701500 h 1916301"/>
              <a:gd name="connsiteX4" fmla="*/ 13992 w 2132157"/>
              <a:gd name="connsiteY4" fmla="*/ 1249945 h 1916301"/>
              <a:gd name="connsiteX5" fmla="*/ 251059 w 2132157"/>
              <a:gd name="connsiteY5" fmla="*/ 933856 h 1916301"/>
              <a:gd name="connsiteX6" fmla="*/ 284926 w 2132157"/>
              <a:gd name="connsiteY6" fmla="*/ 696789 h 1916301"/>
              <a:gd name="connsiteX7" fmla="*/ 555859 w 2132157"/>
              <a:gd name="connsiteY7" fmla="*/ 527456 h 1916301"/>
              <a:gd name="connsiteX8" fmla="*/ 555859 w 2132157"/>
              <a:gd name="connsiteY8" fmla="*/ 267811 h 1916301"/>
              <a:gd name="connsiteX9" fmla="*/ 759059 w 2132157"/>
              <a:gd name="connsiteY9" fmla="*/ 211367 h 1916301"/>
              <a:gd name="connsiteX10" fmla="*/ 849370 w 2132157"/>
              <a:gd name="connsiteY10" fmla="*/ 19456 h 1916301"/>
              <a:gd name="connsiteX11" fmla="*/ 1176748 w 2132157"/>
              <a:gd name="connsiteY11" fmla="*/ 30745 h 1916301"/>
              <a:gd name="connsiteX12" fmla="*/ 1267059 w 2132157"/>
              <a:gd name="connsiteY12" fmla="*/ 233945 h 1916301"/>
              <a:gd name="connsiteX13" fmla="*/ 1571859 w 2132157"/>
              <a:gd name="connsiteY13" fmla="*/ 324256 h 1916301"/>
              <a:gd name="connsiteX14" fmla="*/ 1639592 w 2132157"/>
              <a:gd name="connsiteY14" fmla="*/ 538745 h 1916301"/>
              <a:gd name="connsiteX15" fmla="*/ 1910526 w 2132157"/>
              <a:gd name="connsiteY15" fmla="*/ 662922 h 1916301"/>
              <a:gd name="connsiteX16" fmla="*/ 2125015 w 2132157"/>
              <a:gd name="connsiteY16" fmla="*/ 911278 h 1916301"/>
              <a:gd name="connsiteX0" fmla="*/ 2135918 w 2143060"/>
              <a:gd name="connsiteY0" fmla="*/ 911278 h 1916301"/>
              <a:gd name="connsiteX1" fmla="*/ 1650495 w 2143060"/>
              <a:gd name="connsiteY1" fmla="*/ 1724078 h 1916301"/>
              <a:gd name="connsiteX2" fmla="*/ 1244095 w 2143060"/>
              <a:gd name="connsiteY2" fmla="*/ 1915989 h 1916301"/>
              <a:gd name="connsiteX3" fmla="*/ 747384 w 2143060"/>
              <a:gd name="connsiteY3" fmla="*/ 1701500 h 1916301"/>
              <a:gd name="connsiteX4" fmla="*/ 24895 w 2143060"/>
              <a:gd name="connsiteY4" fmla="*/ 1249945 h 1916301"/>
              <a:gd name="connsiteX5" fmla="*/ 261962 w 2143060"/>
              <a:gd name="connsiteY5" fmla="*/ 933856 h 1916301"/>
              <a:gd name="connsiteX6" fmla="*/ 295829 w 2143060"/>
              <a:gd name="connsiteY6" fmla="*/ 696789 h 1916301"/>
              <a:gd name="connsiteX7" fmla="*/ 566762 w 2143060"/>
              <a:gd name="connsiteY7" fmla="*/ 527456 h 1916301"/>
              <a:gd name="connsiteX8" fmla="*/ 566762 w 2143060"/>
              <a:gd name="connsiteY8" fmla="*/ 267811 h 1916301"/>
              <a:gd name="connsiteX9" fmla="*/ 769962 w 2143060"/>
              <a:gd name="connsiteY9" fmla="*/ 211367 h 1916301"/>
              <a:gd name="connsiteX10" fmla="*/ 860273 w 2143060"/>
              <a:gd name="connsiteY10" fmla="*/ 19456 h 1916301"/>
              <a:gd name="connsiteX11" fmla="*/ 1187651 w 2143060"/>
              <a:gd name="connsiteY11" fmla="*/ 30745 h 1916301"/>
              <a:gd name="connsiteX12" fmla="*/ 1277962 w 2143060"/>
              <a:gd name="connsiteY12" fmla="*/ 233945 h 1916301"/>
              <a:gd name="connsiteX13" fmla="*/ 1582762 w 2143060"/>
              <a:gd name="connsiteY13" fmla="*/ 324256 h 1916301"/>
              <a:gd name="connsiteX14" fmla="*/ 1650495 w 2143060"/>
              <a:gd name="connsiteY14" fmla="*/ 538745 h 1916301"/>
              <a:gd name="connsiteX15" fmla="*/ 1921429 w 2143060"/>
              <a:gd name="connsiteY15" fmla="*/ 662922 h 1916301"/>
              <a:gd name="connsiteX16" fmla="*/ 2135918 w 2143060"/>
              <a:gd name="connsiteY16" fmla="*/ 911278 h 1916301"/>
              <a:gd name="connsiteX0" fmla="*/ 2169551 w 2176693"/>
              <a:gd name="connsiteY0" fmla="*/ 911278 h 1916301"/>
              <a:gd name="connsiteX1" fmla="*/ 1684128 w 2176693"/>
              <a:gd name="connsiteY1" fmla="*/ 1724078 h 1916301"/>
              <a:gd name="connsiteX2" fmla="*/ 1277728 w 2176693"/>
              <a:gd name="connsiteY2" fmla="*/ 1915989 h 1916301"/>
              <a:gd name="connsiteX3" fmla="*/ 781017 w 2176693"/>
              <a:gd name="connsiteY3" fmla="*/ 1701500 h 1916301"/>
              <a:gd name="connsiteX4" fmla="*/ 13372 w 2176693"/>
              <a:gd name="connsiteY4" fmla="*/ 1238656 h 1916301"/>
              <a:gd name="connsiteX5" fmla="*/ 295595 w 2176693"/>
              <a:gd name="connsiteY5" fmla="*/ 933856 h 1916301"/>
              <a:gd name="connsiteX6" fmla="*/ 329462 w 2176693"/>
              <a:gd name="connsiteY6" fmla="*/ 696789 h 1916301"/>
              <a:gd name="connsiteX7" fmla="*/ 600395 w 2176693"/>
              <a:gd name="connsiteY7" fmla="*/ 527456 h 1916301"/>
              <a:gd name="connsiteX8" fmla="*/ 600395 w 2176693"/>
              <a:gd name="connsiteY8" fmla="*/ 267811 h 1916301"/>
              <a:gd name="connsiteX9" fmla="*/ 803595 w 2176693"/>
              <a:gd name="connsiteY9" fmla="*/ 211367 h 1916301"/>
              <a:gd name="connsiteX10" fmla="*/ 893906 w 2176693"/>
              <a:gd name="connsiteY10" fmla="*/ 19456 h 1916301"/>
              <a:gd name="connsiteX11" fmla="*/ 1221284 w 2176693"/>
              <a:gd name="connsiteY11" fmla="*/ 30745 h 1916301"/>
              <a:gd name="connsiteX12" fmla="*/ 1311595 w 2176693"/>
              <a:gd name="connsiteY12" fmla="*/ 233945 h 1916301"/>
              <a:gd name="connsiteX13" fmla="*/ 1616395 w 2176693"/>
              <a:gd name="connsiteY13" fmla="*/ 324256 h 1916301"/>
              <a:gd name="connsiteX14" fmla="*/ 1684128 w 2176693"/>
              <a:gd name="connsiteY14" fmla="*/ 538745 h 1916301"/>
              <a:gd name="connsiteX15" fmla="*/ 1955062 w 2176693"/>
              <a:gd name="connsiteY15" fmla="*/ 662922 h 1916301"/>
              <a:gd name="connsiteX16" fmla="*/ 2169551 w 2176693"/>
              <a:gd name="connsiteY16" fmla="*/ 911278 h 1916301"/>
              <a:gd name="connsiteX0" fmla="*/ 2169551 w 2176693"/>
              <a:gd name="connsiteY0" fmla="*/ 911278 h 1916301"/>
              <a:gd name="connsiteX1" fmla="*/ 1684128 w 2176693"/>
              <a:gd name="connsiteY1" fmla="*/ 1724078 h 1916301"/>
              <a:gd name="connsiteX2" fmla="*/ 1277728 w 2176693"/>
              <a:gd name="connsiteY2" fmla="*/ 1915989 h 1916301"/>
              <a:gd name="connsiteX3" fmla="*/ 781017 w 2176693"/>
              <a:gd name="connsiteY3" fmla="*/ 1701500 h 1916301"/>
              <a:gd name="connsiteX4" fmla="*/ 13372 w 2176693"/>
              <a:gd name="connsiteY4" fmla="*/ 1238656 h 1916301"/>
              <a:gd name="connsiteX5" fmla="*/ 295595 w 2176693"/>
              <a:gd name="connsiteY5" fmla="*/ 933856 h 1916301"/>
              <a:gd name="connsiteX6" fmla="*/ 329462 w 2176693"/>
              <a:gd name="connsiteY6" fmla="*/ 696789 h 1916301"/>
              <a:gd name="connsiteX7" fmla="*/ 600395 w 2176693"/>
              <a:gd name="connsiteY7" fmla="*/ 527456 h 1916301"/>
              <a:gd name="connsiteX8" fmla="*/ 600395 w 2176693"/>
              <a:gd name="connsiteY8" fmla="*/ 267811 h 1916301"/>
              <a:gd name="connsiteX9" fmla="*/ 803595 w 2176693"/>
              <a:gd name="connsiteY9" fmla="*/ 211367 h 1916301"/>
              <a:gd name="connsiteX10" fmla="*/ 893906 w 2176693"/>
              <a:gd name="connsiteY10" fmla="*/ 19456 h 1916301"/>
              <a:gd name="connsiteX11" fmla="*/ 1221284 w 2176693"/>
              <a:gd name="connsiteY11" fmla="*/ 30745 h 1916301"/>
              <a:gd name="connsiteX12" fmla="*/ 1311595 w 2176693"/>
              <a:gd name="connsiteY12" fmla="*/ 233945 h 1916301"/>
              <a:gd name="connsiteX13" fmla="*/ 1616395 w 2176693"/>
              <a:gd name="connsiteY13" fmla="*/ 324256 h 1916301"/>
              <a:gd name="connsiteX14" fmla="*/ 1684128 w 2176693"/>
              <a:gd name="connsiteY14" fmla="*/ 538745 h 1916301"/>
              <a:gd name="connsiteX15" fmla="*/ 1955062 w 2176693"/>
              <a:gd name="connsiteY15" fmla="*/ 662922 h 1916301"/>
              <a:gd name="connsiteX16" fmla="*/ 2169551 w 2176693"/>
              <a:gd name="connsiteY16" fmla="*/ 911278 h 1916301"/>
              <a:gd name="connsiteX0" fmla="*/ 2157834 w 2164976"/>
              <a:gd name="connsiteY0" fmla="*/ 911278 h 1916301"/>
              <a:gd name="connsiteX1" fmla="*/ 1672411 w 2164976"/>
              <a:gd name="connsiteY1" fmla="*/ 1724078 h 1916301"/>
              <a:gd name="connsiteX2" fmla="*/ 1266011 w 2164976"/>
              <a:gd name="connsiteY2" fmla="*/ 1915989 h 1916301"/>
              <a:gd name="connsiteX3" fmla="*/ 769300 w 2164976"/>
              <a:gd name="connsiteY3" fmla="*/ 1701500 h 1916301"/>
              <a:gd name="connsiteX4" fmla="*/ 1655 w 2164976"/>
              <a:gd name="connsiteY4" fmla="*/ 1238656 h 1916301"/>
              <a:gd name="connsiteX5" fmla="*/ 283878 w 2164976"/>
              <a:gd name="connsiteY5" fmla="*/ 933856 h 1916301"/>
              <a:gd name="connsiteX6" fmla="*/ 317745 w 2164976"/>
              <a:gd name="connsiteY6" fmla="*/ 696789 h 1916301"/>
              <a:gd name="connsiteX7" fmla="*/ 588678 w 2164976"/>
              <a:gd name="connsiteY7" fmla="*/ 527456 h 1916301"/>
              <a:gd name="connsiteX8" fmla="*/ 588678 w 2164976"/>
              <a:gd name="connsiteY8" fmla="*/ 267811 h 1916301"/>
              <a:gd name="connsiteX9" fmla="*/ 791878 w 2164976"/>
              <a:gd name="connsiteY9" fmla="*/ 211367 h 1916301"/>
              <a:gd name="connsiteX10" fmla="*/ 882189 w 2164976"/>
              <a:gd name="connsiteY10" fmla="*/ 19456 h 1916301"/>
              <a:gd name="connsiteX11" fmla="*/ 1209567 w 2164976"/>
              <a:gd name="connsiteY11" fmla="*/ 30745 h 1916301"/>
              <a:gd name="connsiteX12" fmla="*/ 1299878 w 2164976"/>
              <a:gd name="connsiteY12" fmla="*/ 233945 h 1916301"/>
              <a:gd name="connsiteX13" fmla="*/ 1604678 w 2164976"/>
              <a:gd name="connsiteY13" fmla="*/ 324256 h 1916301"/>
              <a:gd name="connsiteX14" fmla="*/ 1672411 w 2164976"/>
              <a:gd name="connsiteY14" fmla="*/ 538745 h 1916301"/>
              <a:gd name="connsiteX15" fmla="*/ 1943345 w 2164976"/>
              <a:gd name="connsiteY15" fmla="*/ 662922 h 1916301"/>
              <a:gd name="connsiteX16" fmla="*/ 2157834 w 2164976"/>
              <a:gd name="connsiteY16" fmla="*/ 911278 h 1916301"/>
              <a:gd name="connsiteX0" fmla="*/ 2168381 w 2175523"/>
              <a:gd name="connsiteY0" fmla="*/ 911278 h 1916301"/>
              <a:gd name="connsiteX1" fmla="*/ 1682958 w 2175523"/>
              <a:gd name="connsiteY1" fmla="*/ 1724078 h 1916301"/>
              <a:gd name="connsiteX2" fmla="*/ 1276558 w 2175523"/>
              <a:gd name="connsiteY2" fmla="*/ 1915989 h 1916301"/>
              <a:gd name="connsiteX3" fmla="*/ 779847 w 2175523"/>
              <a:gd name="connsiteY3" fmla="*/ 1701500 h 1916301"/>
              <a:gd name="connsiteX4" fmla="*/ 12202 w 2175523"/>
              <a:gd name="connsiteY4" fmla="*/ 1238656 h 1916301"/>
              <a:gd name="connsiteX5" fmla="*/ 328292 w 2175523"/>
              <a:gd name="connsiteY5" fmla="*/ 696789 h 1916301"/>
              <a:gd name="connsiteX6" fmla="*/ 599225 w 2175523"/>
              <a:gd name="connsiteY6" fmla="*/ 527456 h 1916301"/>
              <a:gd name="connsiteX7" fmla="*/ 599225 w 2175523"/>
              <a:gd name="connsiteY7" fmla="*/ 267811 h 1916301"/>
              <a:gd name="connsiteX8" fmla="*/ 802425 w 2175523"/>
              <a:gd name="connsiteY8" fmla="*/ 211367 h 1916301"/>
              <a:gd name="connsiteX9" fmla="*/ 892736 w 2175523"/>
              <a:gd name="connsiteY9" fmla="*/ 19456 h 1916301"/>
              <a:gd name="connsiteX10" fmla="*/ 1220114 w 2175523"/>
              <a:gd name="connsiteY10" fmla="*/ 30745 h 1916301"/>
              <a:gd name="connsiteX11" fmla="*/ 1310425 w 2175523"/>
              <a:gd name="connsiteY11" fmla="*/ 233945 h 1916301"/>
              <a:gd name="connsiteX12" fmla="*/ 1615225 w 2175523"/>
              <a:gd name="connsiteY12" fmla="*/ 324256 h 1916301"/>
              <a:gd name="connsiteX13" fmla="*/ 1682958 w 2175523"/>
              <a:gd name="connsiteY13" fmla="*/ 538745 h 1916301"/>
              <a:gd name="connsiteX14" fmla="*/ 1953892 w 2175523"/>
              <a:gd name="connsiteY14" fmla="*/ 662922 h 1916301"/>
              <a:gd name="connsiteX15" fmla="*/ 2168381 w 2175523"/>
              <a:gd name="connsiteY15" fmla="*/ 911278 h 1916301"/>
              <a:gd name="connsiteX0" fmla="*/ 2168381 w 2175523"/>
              <a:gd name="connsiteY0" fmla="*/ 911278 h 1916301"/>
              <a:gd name="connsiteX1" fmla="*/ 1682958 w 2175523"/>
              <a:gd name="connsiteY1" fmla="*/ 1724078 h 1916301"/>
              <a:gd name="connsiteX2" fmla="*/ 1276558 w 2175523"/>
              <a:gd name="connsiteY2" fmla="*/ 1915989 h 1916301"/>
              <a:gd name="connsiteX3" fmla="*/ 779847 w 2175523"/>
              <a:gd name="connsiteY3" fmla="*/ 1701500 h 1916301"/>
              <a:gd name="connsiteX4" fmla="*/ 12202 w 2175523"/>
              <a:gd name="connsiteY4" fmla="*/ 1238656 h 1916301"/>
              <a:gd name="connsiteX5" fmla="*/ 328292 w 2175523"/>
              <a:gd name="connsiteY5" fmla="*/ 696789 h 1916301"/>
              <a:gd name="connsiteX6" fmla="*/ 599225 w 2175523"/>
              <a:gd name="connsiteY6" fmla="*/ 267811 h 1916301"/>
              <a:gd name="connsiteX7" fmla="*/ 802425 w 2175523"/>
              <a:gd name="connsiteY7" fmla="*/ 211367 h 1916301"/>
              <a:gd name="connsiteX8" fmla="*/ 892736 w 2175523"/>
              <a:gd name="connsiteY8" fmla="*/ 19456 h 1916301"/>
              <a:gd name="connsiteX9" fmla="*/ 1220114 w 2175523"/>
              <a:gd name="connsiteY9" fmla="*/ 30745 h 1916301"/>
              <a:gd name="connsiteX10" fmla="*/ 1310425 w 2175523"/>
              <a:gd name="connsiteY10" fmla="*/ 233945 h 1916301"/>
              <a:gd name="connsiteX11" fmla="*/ 1615225 w 2175523"/>
              <a:gd name="connsiteY11" fmla="*/ 324256 h 1916301"/>
              <a:gd name="connsiteX12" fmla="*/ 1682958 w 2175523"/>
              <a:gd name="connsiteY12" fmla="*/ 538745 h 1916301"/>
              <a:gd name="connsiteX13" fmla="*/ 1953892 w 2175523"/>
              <a:gd name="connsiteY13" fmla="*/ 662922 h 1916301"/>
              <a:gd name="connsiteX14" fmla="*/ 2168381 w 2175523"/>
              <a:gd name="connsiteY14" fmla="*/ 911278 h 1916301"/>
              <a:gd name="connsiteX0" fmla="*/ 2168381 w 2175523"/>
              <a:gd name="connsiteY0" fmla="*/ 915242 h 1920265"/>
              <a:gd name="connsiteX1" fmla="*/ 1682958 w 2175523"/>
              <a:gd name="connsiteY1" fmla="*/ 1728042 h 1920265"/>
              <a:gd name="connsiteX2" fmla="*/ 1276558 w 2175523"/>
              <a:gd name="connsiteY2" fmla="*/ 1919953 h 1920265"/>
              <a:gd name="connsiteX3" fmla="*/ 779847 w 2175523"/>
              <a:gd name="connsiteY3" fmla="*/ 1705464 h 1920265"/>
              <a:gd name="connsiteX4" fmla="*/ 12202 w 2175523"/>
              <a:gd name="connsiteY4" fmla="*/ 1242620 h 1920265"/>
              <a:gd name="connsiteX5" fmla="*/ 328292 w 2175523"/>
              <a:gd name="connsiteY5" fmla="*/ 700753 h 1920265"/>
              <a:gd name="connsiteX6" fmla="*/ 599225 w 2175523"/>
              <a:gd name="connsiteY6" fmla="*/ 271775 h 1920265"/>
              <a:gd name="connsiteX7" fmla="*/ 892736 w 2175523"/>
              <a:gd name="connsiteY7" fmla="*/ 23420 h 1920265"/>
              <a:gd name="connsiteX8" fmla="*/ 1220114 w 2175523"/>
              <a:gd name="connsiteY8" fmla="*/ 34709 h 1920265"/>
              <a:gd name="connsiteX9" fmla="*/ 1310425 w 2175523"/>
              <a:gd name="connsiteY9" fmla="*/ 237909 h 1920265"/>
              <a:gd name="connsiteX10" fmla="*/ 1615225 w 2175523"/>
              <a:gd name="connsiteY10" fmla="*/ 328220 h 1920265"/>
              <a:gd name="connsiteX11" fmla="*/ 1682958 w 2175523"/>
              <a:gd name="connsiteY11" fmla="*/ 542709 h 1920265"/>
              <a:gd name="connsiteX12" fmla="*/ 1953892 w 2175523"/>
              <a:gd name="connsiteY12" fmla="*/ 666886 h 1920265"/>
              <a:gd name="connsiteX13" fmla="*/ 2168381 w 2175523"/>
              <a:gd name="connsiteY13" fmla="*/ 915242 h 1920265"/>
              <a:gd name="connsiteX0" fmla="*/ 2168381 w 2175523"/>
              <a:gd name="connsiteY0" fmla="*/ 920176 h 1925199"/>
              <a:gd name="connsiteX1" fmla="*/ 1682958 w 2175523"/>
              <a:gd name="connsiteY1" fmla="*/ 1732976 h 1925199"/>
              <a:gd name="connsiteX2" fmla="*/ 1276558 w 2175523"/>
              <a:gd name="connsiteY2" fmla="*/ 1924887 h 1925199"/>
              <a:gd name="connsiteX3" fmla="*/ 779847 w 2175523"/>
              <a:gd name="connsiteY3" fmla="*/ 1710398 h 1925199"/>
              <a:gd name="connsiteX4" fmla="*/ 12202 w 2175523"/>
              <a:gd name="connsiteY4" fmla="*/ 1247554 h 1925199"/>
              <a:gd name="connsiteX5" fmla="*/ 328292 w 2175523"/>
              <a:gd name="connsiteY5" fmla="*/ 705687 h 1925199"/>
              <a:gd name="connsiteX6" fmla="*/ 599225 w 2175523"/>
              <a:gd name="connsiteY6" fmla="*/ 276709 h 1925199"/>
              <a:gd name="connsiteX7" fmla="*/ 892736 w 2175523"/>
              <a:gd name="connsiteY7" fmla="*/ 28354 h 1925199"/>
              <a:gd name="connsiteX8" fmla="*/ 1220114 w 2175523"/>
              <a:gd name="connsiteY8" fmla="*/ 39643 h 1925199"/>
              <a:gd name="connsiteX9" fmla="*/ 1615225 w 2175523"/>
              <a:gd name="connsiteY9" fmla="*/ 333154 h 1925199"/>
              <a:gd name="connsiteX10" fmla="*/ 1682958 w 2175523"/>
              <a:gd name="connsiteY10" fmla="*/ 547643 h 1925199"/>
              <a:gd name="connsiteX11" fmla="*/ 1953892 w 2175523"/>
              <a:gd name="connsiteY11" fmla="*/ 671820 h 1925199"/>
              <a:gd name="connsiteX12" fmla="*/ 2168381 w 2175523"/>
              <a:gd name="connsiteY12" fmla="*/ 920176 h 1925199"/>
              <a:gd name="connsiteX0" fmla="*/ 2168381 w 2175962"/>
              <a:gd name="connsiteY0" fmla="*/ 920176 h 1925199"/>
              <a:gd name="connsiteX1" fmla="*/ 1682958 w 2175962"/>
              <a:gd name="connsiteY1" fmla="*/ 1732976 h 1925199"/>
              <a:gd name="connsiteX2" fmla="*/ 1276558 w 2175962"/>
              <a:gd name="connsiteY2" fmla="*/ 1924887 h 1925199"/>
              <a:gd name="connsiteX3" fmla="*/ 779847 w 2175962"/>
              <a:gd name="connsiteY3" fmla="*/ 1710398 h 1925199"/>
              <a:gd name="connsiteX4" fmla="*/ 12202 w 2175962"/>
              <a:gd name="connsiteY4" fmla="*/ 1247554 h 1925199"/>
              <a:gd name="connsiteX5" fmla="*/ 328292 w 2175962"/>
              <a:gd name="connsiteY5" fmla="*/ 705687 h 1925199"/>
              <a:gd name="connsiteX6" fmla="*/ 599225 w 2175962"/>
              <a:gd name="connsiteY6" fmla="*/ 276709 h 1925199"/>
              <a:gd name="connsiteX7" fmla="*/ 892736 w 2175962"/>
              <a:gd name="connsiteY7" fmla="*/ 28354 h 1925199"/>
              <a:gd name="connsiteX8" fmla="*/ 1220114 w 2175962"/>
              <a:gd name="connsiteY8" fmla="*/ 39643 h 1925199"/>
              <a:gd name="connsiteX9" fmla="*/ 1615225 w 2175962"/>
              <a:gd name="connsiteY9" fmla="*/ 333154 h 1925199"/>
              <a:gd name="connsiteX10" fmla="*/ 1953892 w 2175962"/>
              <a:gd name="connsiteY10" fmla="*/ 671820 h 1925199"/>
              <a:gd name="connsiteX11" fmla="*/ 2168381 w 2175962"/>
              <a:gd name="connsiteY11" fmla="*/ 920176 h 1925199"/>
              <a:gd name="connsiteX0" fmla="*/ 2168381 w 2168649"/>
              <a:gd name="connsiteY0" fmla="*/ 920176 h 1925199"/>
              <a:gd name="connsiteX1" fmla="*/ 1682958 w 2168649"/>
              <a:gd name="connsiteY1" fmla="*/ 1732976 h 1925199"/>
              <a:gd name="connsiteX2" fmla="*/ 1276558 w 2168649"/>
              <a:gd name="connsiteY2" fmla="*/ 1924887 h 1925199"/>
              <a:gd name="connsiteX3" fmla="*/ 779847 w 2168649"/>
              <a:gd name="connsiteY3" fmla="*/ 1710398 h 1925199"/>
              <a:gd name="connsiteX4" fmla="*/ 12202 w 2168649"/>
              <a:gd name="connsiteY4" fmla="*/ 1247554 h 1925199"/>
              <a:gd name="connsiteX5" fmla="*/ 328292 w 2168649"/>
              <a:gd name="connsiteY5" fmla="*/ 705687 h 1925199"/>
              <a:gd name="connsiteX6" fmla="*/ 599225 w 2168649"/>
              <a:gd name="connsiteY6" fmla="*/ 276709 h 1925199"/>
              <a:gd name="connsiteX7" fmla="*/ 892736 w 2168649"/>
              <a:gd name="connsiteY7" fmla="*/ 28354 h 1925199"/>
              <a:gd name="connsiteX8" fmla="*/ 1220114 w 2168649"/>
              <a:gd name="connsiteY8" fmla="*/ 39643 h 1925199"/>
              <a:gd name="connsiteX9" fmla="*/ 1615225 w 2168649"/>
              <a:gd name="connsiteY9" fmla="*/ 333154 h 1925199"/>
              <a:gd name="connsiteX10" fmla="*/ 2168381 w 2168649"/>
              <a:gd name="connsiteY10" fmla="*/ 920176 h 1925199"/>
              <a:gd name="connsiteX0" fmla="*/ 2168381 w 2168612"/>
              <a:gd name="connsiteY0" fmla="*/ 920176 h 1926793"/>
              <a:gd name="connsiteX1" fmla="*/ 1682958 w 2168612"/>
              <a:gd name="connsiteY1" fmla="*/ 1732976 h 1926793"/>
              <a:gd name="connsiteX2" fmla="*/ 1276558 w 2168612"/>
              <a:gd name="connsiteY2" fmla="*/ 1924887 h 1926793"/>
              <a:gd name="connsiteX3" fmla="*/ 779847 w 2168612"/>
              <a:gd name="connsiteY3" fmla="*/ 1710398 h 1926793"/>
              <a:gd name="connsiteX4" fmla="*/ 12202 w 2168612"/>
              <a:gd name="connsiteY4" fmla="*/ 1247554 h 1926793"/>
              <a:gd name="connsiteX5" fmla="*/ 328292 w 2168612"/>
              <a:gd name="connsiteY5" fmla="*/ 705687 h 1926793"/>
              <a:gd name="connsiteX6" fmla="*/ 599225 w 2168612"/>
              <a:gd name="connsiteY6" fmla="*/ 276709 h 1926793"/>
              <a:gd name="connsiteX7" fmla="*/ 892736 w 2168612"/>
              <a:gd name="connsiteY7" fmla="*/ 28354 h 1926793"/>
              <a:gd name="connsiteX8" fmla="*/ 1220114 w 2168612"/>
              <a:gd name="connsiteY8" fmla="*/ 39643 h 1926793"/>
              <a:gd name="connsiteX9" fmla="*/ 1615225 w 2168612"/>
              <a:gd name="connsiteY9" fmla="*/ 333154 h 1926793"/>
              <a:gd name="connsiteX10" fmla="*/ 2168381 w 2168612"/>
              <a:gd name="connsiteY10" fmla="*/ 920176 h 1926793"/>
              <a:gd name="connsiteX0" fmla="*/ 2168381 w 2182250"/>
              <a:gd name="connsiteY0" fmla="*/ 920176 h 1924996"/>
              <a:gd name="connsiteX1" fmla="*/ 1987759 w 2182250"/>
              <a:gd name="connsiteY1" fmla="*/ 1315286 h 1924996"/>
              <a:gd name="connsiteX2" fmla="*/ 1682958 w 2182250"/>
              <a:gd name="connsiteY2" fmla="*/ 1732976 h 1924996"/>
              <a:gd name="connsiteX3" fmla="*/ 1276558 w 2182250"/>
              <a:gd name="connsiteY3" fmla="*/ 1924887 h 1924996"/>
              <a:gd name="connsiteX4" fmla="*/ 779847 w 2182250"/>
              <a:gd name="connsiteY4" fmla="*/ 1710398 h 1924996"/>
              <a:gd name="connsiteX5" fmla="*/ 12202 w 2182250"/>
              <a:gd name="connsiteY5" fmla="*/ 1247554 h 1924996"/>
              <a:gd name="connsiteX6" fmla="*/ 328292 w 2182250"/>
              <a:gd name="connsiteY6" fmla="*/ 705687 h 1924996"/>
              <a:gd name="connsiteX7" fmla="*/ 599225 w 2182250"/>
              <a:gd name="connsiteY7" fmla="*/ 276709 h 1924996"/>
              <a:gd name="connsiteX8" fmla="*/ 892736 w 2182250"/>
              <a:gd name="connsiteY8" fmla="*/ 28354 h 1924996"/>
              <a:gd name="connsiteX9" fmla="*/ 1220114 w 2182250"/>
              <a:gd name="connsiteY9" fmla="*/ 39643 h 1924996"/>
              <a:gd name="connsiteX10" fmla="*/ 1615225 w 2182250"/>
              <a:gd name="connsiteY10" fmla="*/ 333154 h 1924996"/>
              <a:gd name="connsiteX11" fmla="*/ 2168381 w 2182250"/>
              <a:gd name="connsiteY11" fmla="*/ 920176 h 1924996"/>
              <a:gd name="connsiteX0" fmla="*/ 2168381 w 2173272"/>
              <a:gd name="connsiteY0" fmla="*/ 920176 h 1924996"/>
              <a:gd name="connsiteX1" fmla="*/ 1874871 w 2173272"/>
              <a:gd name="connsiteY1" fmla="*/ 1315286 h 1924996"/>
              <a:gd name="connsiteX2" fmla="*/ 1682958 w 2173272"/>
              <a:gd name="connsiteY2" fmla="*/ 1732976 h 1924996"/>
              <a:gd name="connsiteX3" fmla="*/ 1276558 w 2173272"/>
              <a:gd name="connsiteY3" fmla="*/ 1924887 h 1924996"/>
              <a:gd name="connsiteX4" fmla="*/ 779847 w 2173272"/>
              <a:gd name="connsiteY4" fmla="*/ 1710398 h 1924996"/>
              <a:gd name="connsiteX5" fmla="*/ 12202 w 2173272"/>
              <a:gd name="connsiteY5" fmla="*/ 1247554 h 1924996"/>
              <a:gd name="connsiteX6" fmla="*/ 328292 w 2173272"/>
              <a:gd name="connsiteY6" fmla="*/ 705687 h 1924996"/>
              <a:gd name="connsiteX7" fmla="*/ 599225 w 2173272"/>
              <a:gd name="connsiteY7" fmla="*/ 276709 h 1924996"/>
              <a:gd name="connsiteX8" fmla="*/ 892736 w 2173272"/>
              <a:gd name="connsiteY8" fmla="*/ 28354 h 1924996"/>
              <a:gd name="connsiteX9" fmla="*/ 1220114 w 2173272"/>
              <a:gd name="connsiteY9" fmla="*/ 39643 h 1924996"/>
              <a:gd name="connsiteX10" fmla="*/ 1615225 w 2173272"/>
              <a:gd name="connsiteY10" fmla="*/ 333154 h 1924996"/>
              <a:gd name="connsiteX11" fmla="*/ 2168381 w 2173272"/>
              <a:gd name="connsiteY11" fmla="*/ 920176 h 1924996"/>
              <a:gd name="connsiteX0" fmla="*/ 2168381 w 2173272"/>
              <a:gd name="connsiteY0" fmla="*/ 920176 h 1924996"/>
              <a:gd name="connsiteX1" fmla="*/ 1874871 w 2173272"/>
              <a:gd name="connsiteY1" fmla="*/ 1315286 h 1924996"/>
              <a:gd name="connsiteX2" fmla="*/ 1682958 w 2173272"/>
              <a:gd name="connsiteY2" fmla="*/ 1732976 h 1924996"/>
              <a:gd name="connsiteX3" fmla="*/ 1276558 w 2173272"/>
              <a:gd name="connsiteY3" fmla="*/ 1924887 h 1924996"/>
              <a:gd name="connsiteX4" fmla="*/ 779847 w 2173272"/>
              <a:gd name="connsiteY4" fmla="*/ 1710398 h 1924996"/>
              <a:gd name="connsiteX5" fmla="*/ 12202 w 2173272"/>
              <a:gd name="connsiteY5" fmla="*/ 1247554 h 1924996"/>
              <a:gd name="connsiteX6" fmla="*/ 328292 w 2173272"/>
              <a:gd name="connsiteY6" fmla="*/ 705687 h 1924996"/>
              <a:gd name="connsiteX7" fmla="*/ 599225 w 2173272"/>
              <a:gd name="connsiteY7" fmla="*/ 276709 h 1924996"/>
              <a:gd name="connsiteX8" fmla="*/ 892736 w 2173272"/>
              <a:gd name="connsiteY8" fmla="*/ 28354 h 1924996"/>
              <a:gd name="connsiteX9" fmla="*/ 1220114 w 2173272"/>
              <a:gd name="connsiteY9" fmla="*/ 39643 h 1924996"/>
              <a:gd name="connsiteX10" fmla="*/ 1615225 w 2173272"/>
              <a:gd name="connsiteY10" fmla="*/ 333154 h 1924996"/>
              <a:gd name="connsiteX11" fmla="*/ 2168381 w 2173272"/>
              <a:gd name="connsiteY11" fmla="*/ 920176 h 1924996"/>
              <a:gd name="connsiteX0" fmla="*/ 2168381 w 2175435"/>
              <a:gd name="connsiteY0" fmla="*/ 920176 h 1924996"/>
              <a:gd name="connsiteX1" fmla="*/ 1874871 w 2175435"/>
              <a:gd name="connsiteY1" fmla="*/ 1315286 h 1924996"/>
              <a:gd name="connsiteX2" fmla="*/ 1682958 w 2175435"/>
              <a:gd name="connsiteY2" fmla="*/ 1732976 h 1924996"/>
              <a:gd name="connsiteX3" fmla="*/ 1276558 w 2175435"/>
              <a:gd name="connsiteY3" fmla="*/ 1924887 h 1924996"/>
              <a:gd name="connsiteX4" fmla="*/ 779847 w 2175435"/>
              <a:gd name="connsiteY4" fmla="*/ 1710398 h 1924996"/>
              <a:gd name="connsiteX5" fmla="*/ 12202 w 2175435"/>
              <a:gd name="connsiteY5" fmla="*/ 1247554 h 1924996"/>
              <a:gd name="connsiteX6" fmla="*/ 328292 w 2175435"/>
              <a:gd name="connsiteY6" fmla="*/ 705687 h 1924996"/>
              <a:gd name="connsiteX7" fmla="*/ 599225 w 2175435"/>
              <a:gd name="connsiteY7" fmla="*/ 276709 h 1924996"/>
              <a:gd name="connsiteX8" fmla="*/ 892736 w 2175435"/>
              <a:gd name="connsiteY8" fmla="*/ 28354 h 1924996"/>
              <a:gd name="connsiteX9" fmla="*/ 1220114 w 2175435"/>
              <a:gd name="connsiteY9" fmla="*/ 39643 h 1924996"/>
              <a:gd name="connsiteX10" fmla="*/ 1615225 w 2175435"/>
              <a:gd name="connsiteY10" fmla="*/ 333154 h 1924996"/>
              <a:gd name="connsiteX11" fmla="*/ 2168381 w 2175435"/>
              <a:gd name="connsiteY11" fmla="*/ 920176 h 1924996"/>
              <a:gd name="connsiteX0" fmla="*/ 2168381 w 2175435"/>
              <a:gd name="connsiteY0" fmla="*/ 920176 h 1925199"/>
              <a:gd name="connsiteX1" fmla="*/ 1682958 w 2175435"/>
              <a:gd name="connsiteY1" fmla="*/ 1732976 h 1925199"/>
              <a:gd name="connsiteX2" fmla="*/ 1276558 w 2175435"/>
              <a:gd name="connsiteY2" fmla="*/ 1924887 h 1925199"/>
              <a:gd name="connsiteX3" fmla="*/ 779847 w 2175435"/>
              <a:gd name="connsiteY3" fmla="*/ 1710398 h 1925199"/>
              <a:gd name="connsiteX4" fmla="*/ 12202 w 2175435"/>
              <a:gd name="connsiteY4" fmla="*/ 1247554 h 1925199"/>
              <a:gd name="connsiteX5" fmla="*/ 328292 w 2175435"/>
              <a:gd name="connsiteY5" fmla="*/ 705687 h 1925199"/>
              <a:gd name="connsiteX6" fmla="*/ 599225 w 2175435"/>
              <a:gd name="connsiteY6" fmla="*/ 276709 h 1925199"/>
              <a:gd name="connsiteX7" fmla="*/ 892736 w 2175435"/>
              <a:gd name="connsiteY7" fmla="*/ 28354 h 1925199"/>
              <a:gd name="connsiteX8" fmla="*/ 1220114 w 2175435"/>
              <a:gd name="connsiteY8" fmla="*/ 39643 h 1925199"/>
              <a:gd name="connsiteX9" fmla="*/ 1615225 w 2175435"/>
              <a:gd name="connsiteY9" fmla="*/ 333154 h 1925199"/>
              <a:gd name="connsiteX10" fmla="*/ 2168381 w 2175435"/>
              <a:gd name="connsiteY10" fmla="*/ 920176 h 1925199"/>
              <a:gd name="connsiteX0" fmla="*/ 2168381 w 2210607"/>
              <a:gd name="connsiteY0" fmla="*/ 920176 h 1925199"/>
              <a:gd name="connsiteX1" fmla="*/ 1682958 w 2210607"/>
              <a:gd name="connsiteY1" fmla="*/ 1732976 h 1925199"/>
              <a:gd name="connsiteX2" fmla="*/ 1276558 w 2210607"/>
              <a:gd name="connsiteY2" fmla="*/ 1924887 h 1925199"/>
              <a:gd name="connsiteX3" fmla="*/ 779847 w 2210607"/>
              <a:gd name="connsiteY3" fmla="*/ 1710398 h 1925199"/>
              <a:gd name="connsiteX4" fmla="*/ 12202 w 2210607"/>
              <a:gd name="connsiteY4" fmla="*/ 1247554 h 1925199"/>
              <a:gd name="connsiteX5" fmla="*/ 328292 w 2210607"/>
              <a:gd name="connsiteY5" fmla="*/ 705687 h 1925199"/>
              <a:gd name="connsiteX6" fmla="*/ 599225 w 2210607"/>
              <a:gd name="connsiteY6" fmla="*/ 276709 h 1925199"/>
              <a:gd name="connsiteX7" fmla="*/ 892736 w 2210607"/>
              <a:gd name="connsiteY7" fmla="*/ 28354 h 1925199"/>
              <a:gd name="connsiteX8" fmla="*/ 1220114 w 2210607"/>
              <a:gd name="connsiteY8" fmla="*/ 39643 h 1925199"/>
              <a:gd name="connsiteX9" fmla="*/ 1615225 w 2210607"/>
              <a:gd name="connsiteY9" fmla="*/ 333154 h 1925199"/>
              <a:gd name="connsiteX10" fmla="*/ 2168381 w 2210607"/>
              <a:gd name="connsiteY10" fmla="*/ 920176 h 1925199"/>
              <a:gd name="connsiteX0" fmla="*/ 2168381 w 2210607"/>
              <a:gd name="connsiteY0" fmla="*/ 920176 h 1957721"/>
              <a:gd name="connsiteX1" fmla="*/ 1682958 w 2210607"/>
              <a:gd name="connsiteY1" fmla="*/ 1732976 h 1957721"/>
              <a:gd name="connsiteX2" fmla="*/ 1276558 w 2210607"/>
              <a:gd name="connsiteY2" fmla="*/ 1957544 h 1957721"/>
              <a:gd name="connsiteX3" fmla="*/ 779847 w 2210607"/>
              <a:gd name="connsiteY3" fmla="*/ 1710398 h 1957721"/>
              <a:gd name="connsiteX4" fmla="*/ 12202 w 2210607"/>
              <a:gd name="connsiteY4" fmla="*/ 1247554 h 1957721"/>
              <a:gd name="connsiteX5" fmla="*/ 328292 w 2210607"/>
              <a:gd name="connsiteY5" fmla="*/ 705687 h 1957721"/>
              <a:gd name="connsiteX6" fmla="*/ 599225 w 2210607"/>
              <a:gd name="connsiteY6" fmla="*/ 276709 h 1957721"/>
              <a:gd name="connsiteX7" fmla="*/ 892736 w 2210607"/>
              <a:gd name="connsiteY7" fmla="*/ 28354 h 1957721"/>
              <a:gd name="connsiteX8" fmla="*/ 1220114 w 2210607"/>
              <a:gd name="connsiteY8" fmla="*/ 39643 h 1957721"/>
              <a:gd name="connsiteX9" fmla="*/ 1615225 w 2210607"/>
              <a:gd name="connsiteY9" fmla="*/ 333154 h 1957721"/>
              <a:gd name="connsiteX10" fmla="*/ 2168381 w 2210607"/>
              <a:gd name="connsiteY10" fmla="*/ 920176 h 1957721"/>
              <a:gd name="connsiteX0" fmla="*/ 2168381 w 2210607"/>
              <a:gd name="connsiteY0" fmla="*/ 920176 h 1968583"/>
              <a:gd name="connsiteX1" fmla="*/ 1682958 w 2210607"/>
              <a:gd name="connsiteY1" fmla="*/ 1732976 h 1968583"/>
              <a:gd name="connsiteX2" fmla="*/ 1276558 w 2210607"/>
              <a:gd name="connsiteY2" fmla="*/ 1968429 h 1968583"/>
              <a:gd name="connsiteX3" fmla="*/ 779847 w 2210607"/>
              <a:gd name="connsiteY3" fmla="*/ 1710398 h 1968583"/>
              <a:gd name="connsiteX4" fmla="*/ 12202 w 2210607"/>
              <a:gd name="connsiteY4" fmla="*/ 1247554 h 1968583"/>
              <a:gd name="connsiteX5" fmla="*/ 328292 w 2210607"/>
              <a:gd name="connsiteY5" fmla="*/ 705687 h 1968583"/>
              <a:gd name="connsiteX6" fmla="*/ 599225 w 2210607"/>
              <a:gd name="connsiteY6" fmla="*/ 276709 h 1968583"/>
              <a:gd name="connsiteX7" fmla="*/ 892736 w 2210607"/>
              <a:gd name="connsiteY7" fmla="*/ 28354 h 1968583"/>
              <a:gd name="connsiteX8" fmla="*/ 1220114 w 2210607"/>
              <a:gd name="connsiteY8" fmla="*/ 39643 h 1968583"/>
              <a:gd name="connsiteX9" fmla="*/ 1615225 w 2210607"/>
              <a:gd name="connsiteY9" fmla="*/ 333154 h 1968583"/>
              <a:gd name="connsiteX10" fmla="*/ 2168381 w 2210607"/>
              <a:gd name="connsiteY10" fmla="*/ 920176 h 1968583"/>
              <a:gd name="connsiteX0" fmla="*/ 2170845 w 2213071"/>
              <a:gd name="connsiteY0" fmla="*/ 920176 h 1968519"/>
              <a:gd name="connsiteX1" fmla="*/ 1685422 w 2213071"/>
              <a:gd name="connsiteY1" fmla="*/ 1732976 h 1968519"/>
              <a:gd name="connsiteX2" fmla="*/ 1279022 w 2213071"/>
              <a:gd name="connsiteY2" fmla="*/ 1968429 h 1968519"/>
              <a:gd name="connsiteX3" fmla="*/ 836740 w 2213071"/>
              <a:gd name="connsiteY3" fmla="*/ 1753941 h 1968519"/>
              <a:gd name="connsiteX4" fmla="*/ 14666 w 2213071"/>
              <a:gd name="connsiteY4" fmla="*/ 1247554 h 1968519"/>
              <a:gd name="connsiteX5" fmla="*/ 330756 w 2213071"/>
              <a:gd name="connsiteY5" fmla="*/ 705687 h 1968519"/>
              <a:gd name="connsiteX6" fmla="*/ 601689 w 2213071"/>
              <a:gd name="connsiteY6" fmla="*/ 276709 h 1968519"/>
              <a:gd name="connsiteX7" fmla="*/ 895200 w 2213071"/>
              <a:gd name="connsiteY7" fmla="*/ 28354 h 1968519"/>
              <a:gd name="connsiteX8" fmla="*/ 1222578 w 2213071"/>
              <a:gd name="connsiteY8" fmla="*/ 39643 h 1968519"/>
              <a:gd name="connsiteX9" fmla="*/ 1617689 w 2213071"/>
              <a:gd name="connsiteY9" fmla="*/ 333154 h 1968519"/>
              <a:gd name="connsiteX10" fmla="*/ 2170845 w 2213071"/>
              <a:gd name="connsiteY10" fmla="*/ 920176 h 1968519"/>
              <a:gd name="connsiteX0" fmla="*/ 2170845 w 2213071"/>
              <a:gd name="connsiteY0" fmla="*/ 920176 h 1968557"/>
              <a:gd name="connsiteX1" fmla="*/ 1685422 w 2213071"/>
              <a:gd name="connsiteY1" fmla="*/ 1732976 h 1968557"/>
              <a:gd name="connsiteX2" fmla="*/ 1279022 w 2213071"/>
              <a:gd name="connsiteY2" fmla="*/ 1968429 h 1968557"/>
              <a:gd name="connsiteX3" fmla="*/ 836740 w 2213071"/>
              <a:gd name="connsiteY3" fmla="*/ 1753941 h 1968557"/>
              <a:gd name="connsiteX4" fmla="*/ 14666 w 2213071"/>
              <a:gd name="connsiteY4" fmla="*/ 1247554 h 1968557"/>
              <a:gd name="connsiteX5" fmla="*/ 330756 w 2213071"/>
              <a:gd name="connsiteY5" fmla="*/ 705687 h 1968557"/>
              <a:gd name="connsiteX6" fmla="*/ 601689 w 2213071"/>
              <a:gd name="connsiteY6" fmla="*/ 276709 h 1968557"/>
              <a:gd name="connsiteX7" fmla="*/ 895200 w 2213071"/>
              <a:gd name="connsiteY7" fmla="*/ 28354 h 1968557"/>
              <a:gd name="connsiteX8" fmla="*/ 1222578 w 2213071"/>
              <a:gd name="connsiteY8" fmla="*/ 39643 h 1968557"/>
              <a:gd name="connsiteX9" fmla="*/ 1617689 w 2213071"/>
              <a:gd name="connsiteY9" fmla="*/ 333154 h 1968557"/>
              <a:gd name="connsiteX10" fmla="*/ 2170845 w 2213071"/>
              <a:gd name="connsiteY10" fmla="*/ 920176 h 19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3071" h="1968557">
                <a:moveTo>
                  <a:pt x="2170845" y="920176"/>
                </a:moveTo>
                <a:cubicBezTo>
                  <a:pt x="1965764" y="1049999"/>
                  <a:pt x="1834059" y="1558267"/>
                  <a:pt x="1685422" y="1732976"/>
                </a:cubicBezTo>
                <a:cubicBezTo>
                  <a:pt x="1536785" y="1907685"/>
                  <a:pt x="1420469" y="1964935"/>
                  <a:pt x="1279022" y="1968429"/>
                </a:cubicBezTo>
                <a:cubicBezTo>
                  <a:pt x="1137575" y="1971923"/>
                  <a:pt x="1012088" y="1904023"/>
                  <a:pt x="836740" y="1753941"/>
                </a:cubicBezTo>
                <a:cubicBezTo>
                  <a:pt x="661392" y="1603859"/>
                  <a:pt x="98997" y="1422263"/>
                  <a:pt x="14666" y="1247554"/>
                </a:cubicBezTo>
                <a:cubicBezTo>
                  <a:pt x="-69665" y="1072845"/>
                  <a:pt x="232919" y="867495"/>
                  <a:pt x="330756" y="705687"/>
                </a:cubicBezTo>
                <a:cubicBezTo>
                  <a:pt x="428593" y="543880"/>
                  <a:pt x="507615" y="389598"/>
                  <a:pt x="601689" y="276709"/>
                </a:cubicBezTo>
                <a:cubicBezTo>
                  <a:pt x="695763" y="163820"/>
                  <a:pt x="791719" y="67865"/>
                  <a:pt x="895200" y="28354"/>
                </a:cubicBezTo>
                <a:cubicBezTo>
                  <a:pt x="998681" y="-11157"/>
                  <a:pt x="1102163" y="-11157"/>
                  <a:pt x="1222578" y="39643"/>
                </a:cubicBezTo>
                <a:cubicBezTo>
                  <a:pt x="1342993" y="90443"/>
                  <a:pt x="1540548" y="248487"/>
                  <a:pt x="1617689" y="333154"/>
                </a:cubicBezTo>
                <a:cubicBezTo>
                  <a:pt x="1775733" y="479909"/>
                  <a:pt x="2375926" y="790353"/>
                  <a:pt x="2170845" y="920176"/>
                </a:cubicBezTo>
                <a:close/>
              </a:path>
            </a:pathLst>
          </a:custGeom>
          <a:solidFill>
            <a:srgbClr val="AC3F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4874" y="1429958"/>
            <a:ext cx="13692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COMPLEX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5379" y="2815955"/>
            <a:ext cx="192219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COMPLICATED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3886" y="3631089"/>
            <a:ext cx="107593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SIMPLE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7D4806-D157-48CE-B641-A60F46D13958}"/>
              </a:ext>
            </a:extLst>
          </p:cNvPr>
          <p:cNvGrpSpPr/>
          <p:nvPr/>
        </p:nvGrpSpPr>
        <p:grpSpPr>
          <a:xfrm>
            <a:off x="2895673" y="2448925"/>
            <a:ext cx="2787975" cy="2651224"/>
            <a:chOff x="67739" y="2594341"/>
            <a:chExt cx="2044196" cy="2651222"/>
          </a:xfrm>
          <a:solidFill>
            <a:srgbClr val="376092"/>
          </a:solidFill>
          <a:effectLst/>
        </p:grpSpPr>
        <p:sp>
          <p:nvSpPr>
            <p:cNvPr id="8" name="Freeform 7"/>
            <p:cNvSpPr/>
            <p:nvPr/>
          </p:nvSpPr>
          <p:spPr>
            <a:xfrm>
              <a:off x="67739" y="2594341"/>
              <a:ext cx="2044196" cy="2651222"/>
            </a:xfrm>
            <a:custGeom>
              <a:avLst/>
              <a:gdLst>
                <a:gd name="connsiteX0" fmla="*/ 1968275 w 2059288"/>
                <a:gd name="connsiteY0" fmla="*/ 1156670 h 2663583"/>
                <a:gd name="connsiteX1" fmla="*/ 2058586 w 2059288"/>
                <a:gd name="connsiteY1" fmla="*/ 840581 h 2663583"/>
                <a:gd name="connsiteX2" fmla="*/ 1934408 w 2059288"/>
                <a:gd name="connsiteY2" fmla="*/ 377737 h 2663583"/>
                <a:gd name="connsiteX3" fmla="*/ 1223208 w 2059288"/>
                <a:gd name="connsiteY3" fmla="*/ 5203 h 2663583"/>
                <a:gd name="connsiteX4" fmla="*/ 1132897 w 2059288"/>
                <a:gd name="connsiteY4" fmla="*/ 185826 h 2663583"/>
                <a:gd name="connsiteX5" fmla="*/ 478142 w 2059288"/>
                <a:gd name="connsiteY5" fmla="*/ 547070 h 2663583"/>
                <a:gd name="connsiteX6" fmla="*/ 286231 w 2059288"/>
                <a:gd name="connsiteY6" fmla="*/ 987337 h 2663583"/>
                <a:gd name="connsiteX7" fmla="*/ 15297 w 2059288"/>
                <a:gd name="connsiteY7" fmla="*/ 1213115 h 2663583"/>
                <a:gd name="connsiteX8" fmla="*/ 782942 w 2059288"/>
                <a:gd name="connsiteY8" fmla="*/ 2003337 h 2663583"/>
                <a:gd name="connsiteX9" fmla="*/ 895831 w 2059288"/>
                <a:gd name="connsiteY9" fmla="*/ 1969470 h 2663583"/>
                <a:gd name="connsiteX10" fmla="*/ 1268364 w 2059288"/>
                <a:gd name="connsiteY10" fmla="*/ 2635515 h 2663583"/>
                <a:gd name="connsiteX11" fmla="*/ 1652186 w 2059288"/>
                <a:gd name="connsiteY11" fmla="*/ 2398448 h 2663583"/>
                <a:gd name="connsiteX12" fmla="*/ 1968275 w 2059288"/>
                <a:gd name="connsiteY12" fmla="*/ 1156670 h 2663583"/>
                <a:gd name="connsiteX0" fmla="*/ 1968275 w 2059325"/>
                <a:gd name="connsiteY0" fmla="*/ 1156670 h 2658784"/>
                <a:gd name="connsiteX1" fmla="*/ 2058586 w 2059325"/>
                <a:gd name="connsiteY1" fmla="*/ 840581 h 2658784"/>
                <a:gd name="connsiteX2" fmla="*/ 1934408 w 2059325"/>
                <a:gd name="connsiteY2" fmla="*/ 377737 h 2658784"/>
                <a:gd name="connsiteX3" fmla="*/ 1223208 w 2059325"/>
                <a:gd name="connsiteY3" fmla="*/ 5203 h 2658784"/>
                <a:gd name="connsiteX4" fmla="*/ 1132897 w 2059325"/>
                <a:gd name="connsiteY4" fmla="*/ 185826 h 2658784"/>
                <a:gd name="connsiteX5" fmla="*/ 478142 w 2059325"/>
                <a:gd name="connsiteY5" fmla="*/ 547070 h 2658784"/>
                <a:gd name="connsiteX6" fmla="*/ 286231 w 2059325"/>
                <a:gd name="connsiteY6" fmla="*/ 987337 h 2658784"/>
                <a:gd name="connsiteX7" fmla="*/ 15297 w 2059325"/>
                <a:gd name="connsiteY7" fmla="*/ 1213115 h 2658784"/>
                <a:gd name="connsiteX8" fmla="*/ 782942 w 2059325"/>
                <a:gd name="connsiteY8" fmla="*/ 2003337 h 2658784"/>
                <a:gd name="connsiteX9" fmla="*/ 895831 w 2059325"/>
                <a:gd name="connsiteY9" fmla="*/ 1969470 h 2658784"/>
                <a:gd name="connsiteX10" fmla="*/ 1268364 w 2059325"/>
                <a:gd name="connsiteY10" fmla="*/ 2635515 h 2658784"/>
                <a:gd name="connsiteX11" fmla="*/ 1640897 w 2059325"/>
                <a:gd name="connsiteY11" fmla="*/ 2364581 h 2658784"/>
                <a:gd name="connsiteX12" fmla="*/ 1968275 w 2059325"/>
                <a:gd name="connsiteY12" fmla="*/ 1156670 h 2658784"/>
                <a:gd name="connsiteX0" fmla="*/ 1964529 w 2055579"/>
                <a:gd name="connsiteY0" fmla="*/ 1156670 h 2658784"/>
                <a:gd name="connsiteX1" fmla="*/ 2054840 w 2055579"/>
                <a:gd name="connsiteY1" fmla="*/ 840581 h 2658784"/>
                <a:gd name="connsiteX2" fmla="*/ 1930662 w 2055579"/>
                <a:gd name="connsiteY2" fmla="*/ 377737 h 2658784"/>
                <a:gd name="connsiteX3" fmla="*/ 1219462 w 2055579"/>
                <a:gd name="connsiteY3" fmla="*/ 5203 h 2658784"/>
                <a:gd name="connsiteX4" fmla="*/ 1129151 w 2055579"/>
                <a:gd name="connsiteY4" fmla="*/ 185826 h 2658784"/>
                <a:gd name="connsiteX5" fmla="*/ 474396 w 2055579"/>
                <a:gd name="connsiteY5" fmla="*/ 547070 h 2658784"/>
                <a:gd name="connsiteX6" fmla="*/ 327640 w 2055579"/>
                <a:gd name="connsiteY6" fmla="*/ 1066359 h 2658784"/>
                <a:gd name="connsiteX7" fmla="*/ 11551 w 2055579"/>
                <a:gd name="connsiteY7" fmla="*/ 1213115 h 2658784"/>
                <a:gd name="connsiteX8" fmla="*/ 779196 w 2055579"/>
                <a:gd name="connsiteY8" fmla="*/ 2003337 h 2658784"/>
                <a:gd name="connsiteX9" fmla="*/ 892085 w 2055579"/>
                <a:gd name="connsiteY9" fmla="*/ 1969470 h 2658784"/>
                <a:gd name="connsiteX10" fmla="*/ 1264618 w 2055579"/>
                <a:gd name="connsiteY10" fmla="*/ 2635515 h 2658784"/>
                <a:gd name="connsiteX11" fmla="*/ 1637151 w 2055579"/>
                <a:gd name="connsiteY11" fmla="*/ 2364581 h 2658784"/>
                <a:gd name="connsiteX12" fmla="*/ 1964529 w 2055579"/>
                <a:gd name="connsiteY12" fmla="*/ 1156670 h 2658784"/>
                <a:gd name="connsiteX0" fmla="*/ 1964043 w 2055093"/>
                <a:gd name="connsiteY0" fmla="*/ 1156670 h 2658784"/>
                <a:gd name="connsiteX1" fmla="*/ 2054354 w 2055093"/>
                <a:gd name="connsiteY1" fmla="*/ 840581 h 2658784"/>
                <a:gd name="connsiteX2" fmla="*/ 1930176 w 2055093"/>
                <a:gd name="connsiteY2" fmla="*/ 377737 h 2658784"/>
                <a:gd name="connsiteX3" fmla="*/ 1218976 w 2055093"/>
                <a:gd name="connsiteY3" fmla="*/ 5203 h 2658784"/>
                <a:gd name="connsiteX4" fmla="*/ 1128665 w 2055093"/>
                <a:gd name="connsiteY4" fmla="*/ 185826 h 2658784"/>
                <a:gd name="connsiteX5" fmla="*/ 473910 w 2055093"/>
                <a:gd name="connsiteY5" fmla="*/ 547070 h 2658784"/>
                <a:gd name="connsiteX6" fmla="*/ 372310 w 2055093"/>
                <a:gd name="connsiteY6" fmla="*/ 772848 h 2658784"/>
                <a:gd name="connsiteX7" fmla="*/ 327154 w 2055093"/>
                <a:gd name="connsiteY7" fmla="*/ 1066359 h 2658784"/>
                <a:gd name="connsiteX8" fmla="*/ 11065 w 2055093"/>
                <a:gd name="connsiteY8" fmla="*/ 1213115 h 2658784"/>
                <a:gd name="connsiteX9" fmla="*/ 778710 w 2055093"/>
                <a:gd name="connsiteY9" fmla="*/ 2003337 h 2658784"/>
                <a:gd name="connsiteX10" fmla="*/ 891599 w 2055093"/>
                <a:gd name="connsiteY10" fmla="*/ 1969470 h 2658784"/>
                <a:gd name="connsiteX11" fmla="*/ 1264132 w 2055093"/>
                <a:gd name="connsiteY11" fmla="*/ 2635515 h 2658784"/>
                <a:gd name="connsiteX12" fmla="*/ 1636665 w 2055093"/>
                <a:gd name="connsiteY12" fmla="*/ 2364581 h 2658784"/>
                <a:gd name="connsiteX13" fmla="*/ 1964043 w 2055093"/>
                <a:gd name="connsiteY13" fmla="*/ 1156670 h 2658784"/>
                <a:gd name="connsiteX0" fmla="*/ 1963789 w 2054839"/>
                <a:gd name="connsiteY0" fmla="*/ 1156670 h 2658784"/>
                <a:gd name="connsiteX1" fmla="*/ 2054100 w 2054839"/>
                <a:gd name="connsiteY1" fmla="*/ 840581 h 2658784"/>
                <a:gd name="connsiteX2" fmla="*/ 1929922 w 2054839"/>
                <a:gd name="connsiteY2" fmla="*/ 377737 h 2658784"/>
                <a:gd name="connsiteX3" fmla="*/ 1218722 w 2054839"/>
                <a:gd name="connsiteY3" fmla="*/ 5203 h 2658784"/>
                <a:gd name="connsiteX4" fmla="*/ 1128411 w 2054839"/>
                <a:gd name="connsiteY4" fmla="*/ 185826 h 2658784"/>
                <a:gd name="connsiteX5" fmla="*/ 473656 w 2054839"/>
                <a:gd name="connsiteY5" fmla="*/ 547070 h 2658784"/>
                <a:gd name="connsiteX6" fmla="*/ 315612 w 2054839"/>
                <a:gd name="connsiteY6" fmla="*/ 750270 h 2658784"/>
                <a:gd name="connsiteX7" fmla="*/ 326900 w 2054839"/>
                <a:gd name="connsiteY7" fmla="*/ 1066359 h 2658784"/>
                <a:gd name="connsiteX8" fmla="*/ 10811 w 2054839"/>
                <a:gd name="connsiteY8" fmla="*/ 1213115 h 2658784"/>
                <a:gd name="connsiteX9" fmla="*/ 778456 w 2054839"/>
                <a:gd name="connsiteY9" fmla="*/ 2003337 h 2658784"/>
                <a:gd name="connsiteX10" fmla="*/ 891345 w 2054839"/>
                <a:gd name="connsiteY10" fmla="*/ 1969470 h 2658784"/>
                <a:gd name="connsiteX11" fmla="*/ 1263878 w 2054839"/>
                <a:gd name="connsiteY11" fmla="*/ 2635515 h 2658784"/>
                <a:gd name="connsiteX12" fmla="*/ 1636411 w 2054839"/>
                <a:gd name="connsiteY12" fmla="*/ 2364581 h 2658784"/>
                <a:gd name="connsiteX13" fmla="*/ 1963789 w 2054839"/>
                <a:gd name="connsiteY13" fmla="*/ 1156670 h 2658784"/>
                <a:gd name="connsiteX0" fmla="*/ 1963789 w 2054839"/>
                <a:gd name="connsiteY0" fmla="*/ 1156670 h 2654322"/>
                <a:gd name="connsiteX1" fmla="*/ 2054100 w 2054839"/>
                <a:gd name="connsiteY1" fmla="*/ 840581 h 2654322"/>
                <a:gd name="connsiteX2" fmla="*/ 1929922 w 2054839"/>
                <a:gd name="connsiteY2" fmla="*/ 377737 h 2654322"/>
                <a:gd name="connsiteX3" fmla="*/ 1218722 w 2054839"/>
                <a:gd name="connsiteY3" fmla="*/ 5203 h 2654322"/>
                <a:gd name="connsiteX4" fmla="*/ 1128411 w 2054839"/>
                <a:gd name="connsiteY4" fmla="*/ 185826 h 2654322"/>
                <a:gd name="connsiteX5" fmla="*/ 473656 w 2054839"/>
                <a:gd name="connsiteY5" fmla="*/ 547070 h 2654322"/>
                <a:gd name="connsiteX6" fmla="*/ 315612 w 2054839"/>
                <a:gd name="connsiteY6" fmla="*/ 750270 h 2654322"/>
                <a:gd name="connsiteX7" fmla="*/ 326900 w 2054839"/>
                <a:gd name="connsiteY7" fmla="*/ 1066359 h 2654322"/>
                <a:gd name="connsiteX8" fmla="*/ 10811 w 2054839"/>
                <a:gd name="connsiteY8" fmla="*/ 1213115 h 2654322"/>
                <a:gd name="connsiteX9" fmla="*/ 778456 w 2054839"/>
                <a:gd name="connsiteY9" fmla="*/ 2003337 h 2654322"/>
                <a:gd name="connsiteX10" fmla="*/ 1263878 w 2054839"/>
                <a:gd name="connsiteY10" fmla="*/ 2635515 h 2654322"/>
                <a:gd name="connsiteX11" fmla="*/ 1636411 w 2054839"/>
                <a:gd name="connsiteY11" fmla="*/ 2364581 h 2654322"/>
                <a:gd name="connsiteX12" fmla="*/ 1963789 w 2054839"/>
                <a:gd name="connsiteY12" fmla="*/ 1156670 h 2654322"/>
                <a:gd name="connsiteX0" fmla="*/ 1965381 w 2056431"/>
                <a:gd name="connsiteY0" fmla="*/ 1156670 h 2654322"/>
                <a:gd name="connsiteX1" fmla="*/ 2055692 w 2056431"/>
                <a:gd name="connsiteY1" fmla="*/ 840581 h 2654322"/>
                <a:gd name="connsiteX2" fmla="*/ 1931514 w 2056431"/>
                <a:gd name="connsiteY2" fmla="*/ 377737 h 2654322"/>
                <a:gd name="connsiteX3" fmla="*/ 1220314 w 2056431"/>
                <a:gd name="connsiteY3" fmla="*/ 5203 h 2654322"/>
                <a:gd name="connsiteX4" fmla="*/ 1130003 w 2056431"/>
                <a:gd name="connsiteY4" fmla="*/ 185826 h 2654322"/>
                <a:gd name="connsiteX5" fmla="*/ 475248 w 2056431"/>
                <a:gd name="connsiteY5" fmla="*/ 547070 h 2654322"/>
                <a:gd name="connsiteX6" fmla="*/ 317204 w 2056431"/>
                <a:gd name="connsiteY6" fmla="*/ 750270 h 2654322"/>
                <a:gd name="connsiteX7" fmla="*/ 12403 w 2056431"/>
                <a:gd name="connsiteY7" fmla="*/ 1213115 h 2654322"/>
                <a:gd name="connsiteX8" fmla="*/ 780048 w 2056431"/>
                <a:gd name="connsiteY8" fmla="*/ 2003337 h 2654322"/>
                <a:gd name="connsiteX9" fmla="*/ 1265470 w 2056431"/>
                <a:gd name="connsiteY9" fmla="*/ 2635515 h 2654322"/>
                <a:gd name="connsiteX10" fmla="*/ 1638003 w 2056431"/>
                <a:gd name="connsiteY10" fmla="*/ 2364581 h 2654322"/>
                <a:gd name="connsiteX11" fmla="*/ 1965381 w 2056431"/>
                <a:gd name="connsiteY11" fmla="*/ 1156670 h 2654322"/>
                <a:gd name="connsiteX0" fmla="*/ 1965381 w 2056431"/>
                <a:gd name="connsiteY0" fmla="*/ 1153579 h 2651231"/>
                <a:gd name="connsiteX1" fmla="*/ 2055692 w 2056431"/>
                <a:gd name="connsiteY1" fmla="*/ 837490 h 2651231"/>
                <a:gd name="connsiteX2" fmla="*/ 1931514 w 2056431"/>
                <a:gd name="connsiteY2" fmla="*/ 374646 h 2651231"/>
                <a:gd name="connsiteX3" fmla="*/ 1220314 w 2056431"/>
                <a:gd name="connsiteY3" fmla="*/ 2112 h 2651231"/>
                <a:gd name="connsiteX4" fmla="*/ 475248 w 2056431"/>
                <a:gd name="connsiteY4" fmla="*/ 543979 h 2651231"/>
                <a:gd name="connsiteX5" fmla="*/ 317204 w 2056431"/>
                <a:gd name="connsiteY5" fmla="*/ 747179 h 2651231"/>
                <a:gd name="connsiteX6" fmla="*/ 12403 w 2056431"/>
                <a:gd name="connsiteY6" fmla="*/ 1210024 h 2651231"/>
                <a:gd name="connsiteX7" fmla="*/ 780048 w 2056431"/>
                <a:gd name="connsiteY7" fmla="*/ 2000246 h 2651231"/>
                <a:gd name="connsiteX8" fmla="*/ 1265470 w 2056431"/>
                <a:gd name="connsiteY8" fmla="*/ 2632424 h 2651231"/>
                <a:gd name="connsiteX9" fmla="*/ 1638003 w 2056431"/>
                <a:gd name="connsiteY9" fmla="*/ 2361490 h 2651231"/>
                <a:gd name="connsiteX10" fmla="*/ 1965381 w 2056431"/>
                <a:gd name="connsiteY10" fmla="*/ 1153579 h 2651231"/>
                <a:gd name="connsiteX0" fmla="*/ 1958483 w 2049533"/>
                <a:gd name="connsiteY0" fmla="*/ 1153579 h 2651231"/>
                <a:gd name="connsiteX1" fmla="*/ 2048794 w 2049533"/>
                <a:gd name="connsiteY1" fmla="*/ 837490 h 2651231"/>
                <a:gd name="connsiteX2" fmla="*/ 1924616 w 2049533"/>
                <a:gd name="connsiteY2" fmla="*/ 374646 h 2651231"/>
                <a:gd name="connsiteX3" fmla="*/ 1213416 w 2049533"/>
                <a:gd name="connsiteY3" fmla="*/ 2112 h 2651231"/>
                <a:gd name="connsiteX4" fmla="*/ 468350 w 2049533"/>
                <a:gd name="connsiteY4" fmla="*/ 543979 h 2651231"/>
                <a:gd name="connsiteX5" fmla="*/ 5505 w 2049533"/>
                <a:gd name="connsiteY5" fmla="*/ 1210024 h 2651231"/>
                <a:gd name="connsiteX6" fmla="*/ 773150 w 2049533"/>
                <a:gd name="connsiteY6" fmla="*/ 2000246 h 2651231"/>
                <a:gd name="connsiteX7" fmla="*/ 1258572 w 2049533"/>
                <a:gd name="connsiteY7" fmla="*/ 2632424 h 2651231"/>
                <a:gd name="connsiteX8" fmla="*/ 1631105 w 2049533"/>
                <a:gd name="connsiteY8" fmla="*/ 2361490 h 2651231"/>
                <a:gd name="connsiteX9" fmla="*/ 1958483 w 2049533"/>
                <a:gd name="connsiteY9" fmla="*/ 1153579 h 2651231"/>
                <a:gd name="connsiteX0" fmla="*/ 1958483 w 2006491"/>
                <a:gd name="connsiteY0" fmla="*/ 1154043 h 2651695"/>
                <a:gd name="connsiteX1" fmla="*/ 1924616 w 2006491"/>
                <a:gd name="connsiteY1" fmla="*/ 375110 h 2651695"/>
                <a:gd name="connsiteX2" fmla="*/ 1213416 w 2006491"/>
                <a:gd name="connsiteY2" fmla="*/ 2576 h 2651695"/>
                <a:gd name="connsiteX3" fmla="*/ 468350 w 2006491"/>
                <a:gd name="connsiteY3" fmla="*/ 544443 h 2651695"/>
                <a:gd name="connsiteX4" fmla="*/ 5505 w 2006491"/>
                <a:gd name="connsiteY4" fmla="*/ 1210488 h 2651695"/>
                <a:gd name="connsiteX5" fmla="*/ 773150 w 2006491"/>
                <a:gd name="connsiteY5" fmla="*/ 2000710 h 2651695"/>
                <a:gd name="connsiteX6" fmla="*/ 1258572 w 2006491"/>
                <a:gd name="connsiteY6" fmla="*/ 2632888 h 2651695"/>
                <a:gd name="connsiteX7" fmla="*/ 1631105 w 2006491"/>
                <a:gd name="connsiteY7" fmla="*/ 2361954 h 2651695"/>
                <a:gd name="connsiteX8" fmla="*/ 1958483 w 2006491"/>
                <a:gd name="connsiteY8" fmla="*/ 1154043 h 2651695"/>
                <a:gd name="connsiteX0" fmla="*/ 1958483 w 2014269"/>
                <a:gd name="connsiteY0" fmla="*/ 1153483 h 2651135"/>
                <a:gd name="connsiteX1" fmla="*/ 2007620 w 2014269"/>
                <a:gd name="connsiteY1" fmla="*/ 753939 h 2651135"/>
                <a:gd name="connsiteX2" fmla="*/ 1924616 w 2014269"/>
                <a:gd name="connsiteY2" fmla="*/ 374550 h 2651135"/>
                <a:gd name="connsiteX3" fmla="*/ 1213416 w 2014269"/>
                <a:gd name="connsiteY3" fmla="*/ 2016 h 2651135"/>
                <a:gd name="connsiteX4" fmla="*/ 468350 w 2014269"/>
                <a:gd name="connsiteY4" fmla="*/ 543883 h 2651135"/>
                <a:gd name="connsiteX5" fmla="*/ 5505 w 2014269"/>
                <a:gd name="connsiteY5" fmla="*/ 1209928 h 2651135"/>
                <a:gd name="connsiteX6" fmla="*/ 773150 w 2014269"/>
                <a:gd name="connsiteY6" fmla="*/ 2000150 h 2651135"/>
                <a:gd name="connsiteX7" fmla="*/ 1258572 w 2014269"/>
                <a:gd name="connsiteY7" fmla="*/ 2632328 h 2651135"/>
                <a:gd name="connsiteX8" fmla="*/ 1631105 w 2014269"/>
                <a:gd name="connsiteY8" fmla="*/ 2361394 h 2651135"/>
                <a:gd name="connsiteX9" fmla="*/ 1958483 w 2014269"/>
                <a:gd name="connsiteY9" fmla="*/ 1153483 h 2651135"/>
                <a:gd name="connsiteX0" fmla="*/ 1958483 w 2048283"/>
                <a:gd name="connsiteY0" fmla="*/ 1153483 h 2651135"/>
                <a:gd name="connsiteX1" fmla="*/ 2047521 w 2048283"/>
                <a:gd name="connsiteY1" fmla="*/ 753939 h 2651135"/>
                <a:gd name="connsiteX2" fmla="*/ 1924616 w 2048283"/>
                <a:gd name="connsiteY2" fmla="*/ 374550 h 2651135"/>
                <a:gd name="connsiteX3" fmla="*/ 1213416 w 2048283"/>
                <a:gd name="connsiteY3" fmla="*/ 2016 h 2651135"/>
                <a:gd name="connsiteX4" fmla="*/ 468350 w 2048283"/>
                <a:gd name="connsiteY4" fmla="*/ 543883 h 2651135"/>
                <a:gd name="connsiteX5" fmla="*/ 5505 w 2048283"/>
                <a:gd name="connsiteY5" fmla="*/ 1209928 h 2651135"/>
                <a:gd name="connsiteX6" fmla="*/ 773150 w 2048283"/>
                <a:gd name="connsiteY6" fmla="*/ 2000150 h 2651135"/>
                <a:gd name="connsiteX7" fmla="*/ 1258572 w 2048283"/>
                <a:gd name="connsiteY7" fmla="*/ 2632328 h 2651135"/>
                <a:gd name="connsiteX8" fmla="*/ 1631105 w 2048283"/>
                <a:gd name="connsiteY8" fmla="*/ 2361394 h 2651135"/>
                <a:gd name="connsiteX9" fmla="*/ 1958483 w 2048283"/>
                <a:gd name="connsiteY9" fmla="*/ 1153483 h 2651135"/>
                <a:gd name="connsiteX0" fmla="*/ 1958483 w 2047521"/>
                <a:gd name="connsiteY0" fmla="*/ 1153483 h 2651135"/>
                <a:gd name="connsiteX1" fmla="*/ 2047521 w 2047521"/>
                <a:gd name="connsiteY1" fmla="*/ 753939 h 2651135"/>
                <a:gd name="connsiteX2" fmla="*/ 1924616 w 2047521"/>
                <a:gd name="connsiteY2" fmla="*/ 374550 h 2651135"/>
                <a:gd name="connsiteX3" fmla="*/ 1213416 w 2047521"/>
                <a:gd name="connsiteY3" fmla="*/ 2016 h 2651135"/>
                <a:gd name="connsiteX4" fmla="*/ 468350 w 2047521"/>
                <a:gd name="connsiteY4" fmla="*/ 543883 h 2651135"/>
                <a:gd name="connsiteX5" fmla="*/ 5505 w 2047521"/>
                <a:gd name="connsiteY5" fmla="*/ 1209928 h 2651135"/>
                <a:gd name="connsiteX6" fmla="*/ 773150 w 2047521"/>
                <a:gd name="connsiteY6" fmla="*/ 2000150 h 2651135"/>
                <a:gd name="connsiteX7" fmla="*/ 1258572 w 2047521"/>
                <a:gd name="connsiteY7" fmla="*/ 2632328 h 2651135"/>
                <a:gd name="connsiteX8" fmla="*/ 1631105 w 2047521"/>
                <a:gd name="connsiteY8" fmla="*/ 2361394 h 2651135"/>
                <a:gd name="connsiteX9" fmla="*/ 1958483 w 2047521"/>
                <a:gd name="connsiteY9" fmla="*/ 1153483 h 2651135"/>
                <a:gd name="connsiteX0" fmla="*/ 1958483 w 2044196"/>
                <a:gd name="connsiteY0" fmla="*/ 1153570 h 2651222"/>
                <a:gd name="connsiteX1" fmla="*/ 2044196 w 2044196"/>
                <a:gd name="connsiteY1" fmla="*/ 830503 h 2651222"/>
                <a:gd name="connsiteX2" fmla="*/ 1924616 w 2044196"/>
                <a:gd name="connsiteY2" fmla="*/ 374637 h 2651222"/>
                <a:gd name="connsiteX3" fmla="*/ 1213416 w 2044196"/>
                <a:gd name="connsiteY3" fmla="*/ 2103 h 2651222"/>
                <a:gd name="connsiteX4" fmla="*/ 468350 w 2044196"/>
                <a:gd name="connsiteY4" fmla="*/ 543970 h 2651222"/>
                <a:gd name="connsiteX5" fmla="*/ 5505 w 2044196"/>
                <a:gd name="connsiteY5" fmla="*/ 1210015 h 2651222"/>
                <a:gd name="connsiteX6" fmla="*/ 773150 w 2044196"/>
                <a:gd name="connsiteY6" fmla="*/ 2000237 h 2651222"/>
                <a:gd name="connsiteX7" fmla="*/ 1258572 w 2044196"/>
                <a:gd name="connsiteY7" fmla="*/ 2632415 h 2651222"/>
                <a:gd name="connsiteX8" fmla="*/ 1631105 w 2044196"/>
                <a:gd name="connsiteY8" fmla="*/ 2361481 h 2651222"/>
                <a:gd name="connsiteX9" fmla="*/ 1958483 w 2044196"/>
                <a:gd name="connsiteY9" fmla="*/ 1153570 h 2651222"/>
                <a:gd name="connsiteX0" fmla="*/ 1958483 w 2044196"/>
                <a:gd name="connsiteY0" fmla="*/ 1153570 h 2651222"/>
                <a:gd name="connsiteX1" fmla="*/ 2044196 w 2044196"/>
                <a:gd name="connsiteY1" fmla="*/ 830503 h 2651222"/>
                <a:gd name="connsiteX2" fmla="*/ 1924616 w 2044196"/>
                <a:gd name="connsiteY2" fmla="*/ 374637 h 2651222"/>
                <a:gd name="connsiteX3" fmla="*/ 1213416 w 2044196"/>
                <a:gd name="connsiteY3" fmla="*/ 2103 h 2651222"/>
                <a:gd name="connsiteX4" fmla="*/ 468350 w 2044196"/>
                <a:gd name="connsiteY4" fmla="*/ 543970 h 2651222"/>
                <a:gd name="connsiteX5" fmla="*/ 5505 w 2044196"/>
                <a:gd name="connsiteY5" fmla="*/ 1210015 h 2651222"/>
                <a:gd name="connsiteX6" fmla="*/ 773150 w 2044196"/>
                <a:gd name="connsiteY6" fmla="*/ 2000237 h 2651222"/>
                <a:gd name="connsiteX7" fmla="*/ 1258572 w 2044196"/>
                <a:gd name="connsiteY7" fmla="*/ 2632415 h 2651222"/>
                <a:gd name="connsiteX8" fmla="*/ 1631105 w 2044196"/>
                <a:gd name="connsiteY8" fmla="*/ 2361481 h 2651222"/>
                <a:gd name="connsiteX9" fmla="*/ 1958483 w 2044196"/>
                <a:gd name="connsiteY9" fmla="*/ 1153570 h 265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4196" h="2651222">
                  <a:moveTo>
                    <a:pt x="1958483" y="1153570"/>
                  </a:moveTo>
                  <a:cubicBezTo>
                    <a:pt x="2050606" y="898407"/>
                    <a:pt x="2033214" y="953675"/>
                    <a:pt x="2044196" y="830503"/>
                  </a:cubicBezTo>
                  <a:cubicBezTo>
                    <a:pt x="2038552" y="700681"/>
                    <a:pt x="2063079" y="512704"/>
                    <a:pt x="1924616" y="374637"/>
                  </a:cubicBezTo>
                  <a:cubicBezTo>
                    <a:pt x="1786153" y="236570"/>
                    <a:pt x="1456127" y="-26119"/>
                    <a:pt x="1213416" y="2103"/>
                  </a:cubicBezTo>
                  <a:cubicBezTo>
                    <a:pt x="970705" y="30325"/>
                    <a:pt x="669668" y="342651"/>
                    <a:pt x="468350" y="543970"/>
                  </a:cubicBezTo>
                  <a:cubicBezTo>
                    <a:pt x="267032" y="745289"/>
                    <a:pt x="-45295" y="967304"/>
                    <a:pt x="5505" y="1210015"/>
                  </a:cubicBezTo>
                  <a:cubicBezTo>
                    <a:pt x="56305" y="1452726"/>
                    <a:pt x="564306" y="1763170"/>
                    <a:pt x="773150" y="2000237"/>
                  </a:cubicBezTo>
                  <a:cubicBezTo>
                    <a:pt x="981995" y="2237304"/>
                    <a:pt x="1115580" y="2572208"/>
                    <a:pt x="1258572" y="2632415"/>
                  </a:cubicBezTo>
                  <a:cubicBezTo>
                    <a:pt x="1401564" y="2692622"/>
                    <a:pt x="1512572" y="2609837"/>
                    <a:pt x="1631105" y="2361481"/>
                  </a:cubicBezTo>
                  <a:cubicBezTo>
                    <a:pt x="1749638" y="2113125"/>
                    <a:pt x="1866360" y="1408733"/>
                    <a:pt x="1958483" y="115357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641" y="3150261"/>
              <a:ext cx="934640" cy="3796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CHAOTIC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96698" y="1711327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3368" y="3078217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1987" y="3885259"/>
            <a:ext cx="1289134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categorise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2959" y="3253694"/>
            <a:ext cx="1050288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respond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0056" y="1320380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UNORDERED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23388" y="2593790"/>
            <a:ext cx="1446007" cy="1090341"/>
          </a:xfrm>
          <a:custGeom>
            <a:avLst/>
            <a:gdLst>
              <a:gd name="connsiteX0" fmla="*/ 941748 w 1033852"/>
              <a:gd name="connsiteY0" fmla="*/ 687420 h 1021462"/>
              <a:gd name="connsiteX1" fmla="*/ 822774 w 1033852"/>
              <a:gd name="connsiteY1" fmla="*/ 633032 h 1021462"/>
              <a:gd name="connsiteX2" fmla="*/ 554233 w 1033852"/>
              <a:gd name="connsiteY2" fmla="*/ 636431 h 1021462"/>
              <a:gd name="connsiteX3" fmla="*/ 306087 w 1033852"/>
              <a:gd name="connsiteY3" fmla="*/ 690819 h 1021462"/>
              <a:gd name="connsiteX4" fmla="*/ 170117 w 1033852"/>
              <a:gd name="connsiteY4" fmla="*/ 813192 h 1021462"/>
              <a:gd name="connsiteX5" fmla="*/ 40945 w 1033852"/>
              <a:gd name="connsiteY5" fmla="*/ 1020547 h 1021462"/>
              <a:gd name="connsiteX6" fmla="*/ 153120 w 1033852"/>
              <a:gd name="connsiteY6" fmla="*/ 724811 h 1021462"/>
              <a:gd name="connsiteX7" fmla="*/ 142923 w 1033852"/>
              <a:gd name="connsiteY7" fmla="*/ 381487 h 1021462"/>
              <a:gd name="connsiteX8" fmla="*/ 154 w 1033852"/>
              <a:gd name="connsiteY8" fmla="*/ 140139 h 1021462"/>
              <a:gd name="connsiteX9" fmla="*/ 173516 w 1033852"/>
              <a:gd name="connsiteY9" fmla="*/ 282908 h 1021462"/>
              <a:gd name="connsiteX10" fmla="*/ 414863 w 1033852"/>
              <a:gd name="connsiteY10" fmla="*/ 371289 h 1021462"/>
              <a:gd name="connsiteX11" fmla="*/ 737793 w 1033852"/>
              <a:gd name="connsiteY11" fmla="*/ 354293 h 1021462"/>
              <a:gd name="connsiteX12" fmla="*/ 945147 w 1033852"/>
              <a:gd name="connsiteY12" fmla="*/ 167333 h 1021462"/>
              <a:gd name="connsiteX13" fmla="*/ 1033528 w 1033852"/>
              <a:gd name="connsiteY13" fmla="*/ 4169 h 1021462"/>
              <a:gd name="connsiteX14" fmla="*/ 917953 w 1033852"/>
              <a:gd name="connsiteY14" fmla="*/ 344095 h 1021462"/>
              <a:gd name="connsiteX15" fmla="*/ 894158 w 1033852"/>
              <a:gd name="connsiteY15" fmla="*/ 558248 h 1021462"/>
              <a:gd name="connsiteX16" fmla="*/ 1023330 w 1033852"/>
              <a:gd name="connsiteY16" fmla="*/ 728211 h 1021462"/>
              <a:gd name="connsiteX17" fmla="*/ 941748 w 1033852"/>
              <a:gd name="connsiteY17" fmla="*/ 687420 h 10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3852" h="1021462">
                <a:moveTo>
                  <a:pt x="941748" y="687420"/>
                </a:moveTo>
                <a:cubicBezTo>
                  <a:pt x="908322" y="671557"/>
                  <a:pt x="887360" y="641530"/>
                  <a:pt x="822774" y="633032"/>
                </a:cubicBezTo>
                <a:cubicBezTo>
                  <a:pt x="758188" y="624534"/>
                  <a:pt x="640347" y="626800"/>
                  <a:pt x="554233" y="636431"/>
                </a:cubicBezTo>
                <a:cubicBezTo>
                  <a:pt x="468119" y="646062"/>
                  <a:pt x="370106" y="661359"/>
                  <a:pt x="306087" y="690819"/>
                </a:cubicBezTo>
                <a:cubicBezTo>
                  <a:pt x="242068" y="720279"/>
                  <a:pt x="214307" y="758237"/>
                  <a:pt x="170117" y="813192"/>
                </a:cubicBezTo>
                <a:cubicBezTo>
                  <a:pt x="125927" y="868147"/>
                  <a:pt x="43778" y="1035277"/>
                  <a:pt x="40945" y="1020547"/>
                </a:cubicBezTo>
                <a:cubicBezTo>
                  <a:pt x="38112" y="1005817"/>
                  <a:pt x="136124" y="831321"/>
                  <a:pt x="153120" y="724811"/>
                </a:cubicBezTo>
                <a:cubicBezTo>
                  <a:pt x="170116" y="618301"/>
                  <a:pt x="168417" y="478932"/>
                  <a:pt x="142923" y="381487"/>
                </a:cubicBezTo>
                <a:cubicBezTo>
                  <a:pt x="117429" y="284042"/>
                  <a:pt x="-4945" y="156569"/>
                  <a:pt x="154" y="140139"/>
                </a:cubicBezTo>
                <a:cubicBezTo>
                  <a:pt x="5253" y="123709"/>
                  <a:pt x="104398" y="244383"/>
                  <a:pt x="173516" y="282908"/>
                </a:cubicBezTo>
                <a:cubicBezTo>
                  <a:pt x="242634" y="321433"/>
                  <a:pt x="320817" y="359392"/>
                  <a:pt x="414863" y="371289"/>
                </a:cubicBezTo>
                <a:cubicBezTo>
                  <a:pt x="508909" y="383186"/>
                  <a:pt x="649412" y="388286"/>
                  <a:pt x="737793" y="354293"/>
                </a:cubicBezTo>
                <a:cubicBezTo>
                  <a:pt x="826174" y="320300"/>
                  <a:pt x="895858" y="225687"/>
                  <a:pt x="945147" y="167333"/>
                </a:cubicBezTo>
                <a:cubicBezTo>
                  <a:pt x="994436" y="108979"/>
                  <a:pt x="1038060" y="-25291"/>
                  <a:pt x="1033528" y="4169"/>
                </a:cubicBezTo>
                <a:cubicBezTo>
                  <a:pt x="1028996" y="33629"/>
                  <a:pt x="941181" y="251749"/>
                  <a:pt x="917953" y="344095"/>
                </a:cubicBezTo>
                <a:cubicBezTo>
                  <a:pt x="894725" y="436441"/>
                  <a:pt x="876595" y="494229"/>
                  <a:pt x="894158" y="558248"/>
                </a:cubicBezTo>
                <a:cubicBezTo>
                  <a:pt x="911721" y="622267"/>
                  <a:pt x="1016531" y="708948"/>
                  <a:pt x="1023330" y="728211"/>
                </a:cubicBezTo>
                <a:cubicBezTo>
                  <a:pt x="1030129" y="747474"/>
                  <a:pt x="975174" y="703283"/>
                  <a:pt x="941748" y="6874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A6EAC8-1BCD-45D7-9D33-F8F2C79205ED}"/>
              </a:ext>
            </a:extLst>
          </p:cNvPr>
          <p:cNvSpPr/>
          <p:nvPr/>
        </p:nvSpPr>
        <p:spPr>
          <a:xfrm>
            <a:off x="6781643" y="3279417"/>
            <a:ext cx="1336088" cy="1516939"/>
          </a:xfrm>
          <a:custGeom>
            <a:avLst/>
            <a:gdLst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410633 w 1003300"/>
              <a:gd name="connsiteY2" fmla="*/ 283633 h 1507067"/>
              <a:gd name="connsiteX3" fmla="*/ 660400 w 1003300"/>
              <a:gd name="connsiteY3" fmla="*/ 603250 h 1507067"/>
              <a:gd name="connsiteX4" fmla="*/ 901700 w 1003300"/>
              <a:gd name="connsiteY4" fmla="*/ 1130300 h 1507067"/>
              <a:gd name="connsiteX5" fmla="*/ 1003300 w 1003300"/>
              <a:gd name="connsiteY5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3300"/>
              <a:gd name="connsiteY0" fmla="*/ 0 h 1507067"/>
              <a:gd name="connsiteX1" fmla="*/ 262466 w 1003300"/>
              <a:gd name="connsiteY1" fmla="*/ 175683 h 1507067"/>
              <a:gd name="connsiteX2" fmla="*/ 660400 w 1003300"/>
              <a:gd name="connsiteY2" fmla="*/ 603250 h 1507067"/>
              <a:gd name="connsiteX3" fmla="*/ 901700 w 1003300"/>
              <a:gd name="connsiteY3" fmla="*/ 1130300 h 1507067"/>
              <a:gd name="connsiteX4" fmla="*/ 1003300 w 1003300"/>
              <a:gd name="connsiteY4" fmla="*/ 1507067 h 1507067"/>
              <a:gd name="connsiteX0" fmla="*/ 0 w 1002066"/>
              <a:gd name="connsiteY0" fmla="*/ 0 h 1516939"/>
              <a:gd name="connsiteX1" fmla="*/ 261232 w 1002066"/>
              <a:gd name="connsiteY1" fmla="*/ 185555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659166 w 1002066"/>
              <a:gd name="connsiteY2" fmla="*/ 613122 h 1516939"/>
              <a:gd name="connsiteX3" fmla="*/ 900466 w 1002066"/>
              <a:gd name="connsiteY3" fmla="*/ 1140172 h 1516939"/>
              <a:gd name="connsiteX4" fmla="*/ 1002066 w 1002066"/>
              <a:gd name="connsiteY4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58929 w 1002066"/>
              <a:gd name="connsiteY2" fmla="*/ 35150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83059 w 1002066"/>
              <a:gd name="connsiteY2" fmla="*/ 35023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  <a:gd name="connsiteX0" fmla="*/ 0 w 1002066"/>
              <a:gd name="connsiteY0" fmla="*/ 0 h 1516939"/>
              <a:gd name="connsiteX1" fmla="*/ 276040 w 1002066"/>
              <a:gd name="connsiteY1" fmla="*/ 183087 h 1516939"/>
              <a:gd name="connsiteX2" fmla="*/ 477979 w 1002066"/>
              <a:gd name="connsiteY2" fmla="*/ 356582 h 1516939"/>
              <a:gd name="connsiteX3" fmla="*/ 659166 w 1002066"/>
              <a:gd name="connsiteY3" fmla="*/ 613122 h 1516939"/>
              <a:gd name="connsiteX4" fmla="*/ 900466 w 1002066"/>
              <a:gd name="connsiteY4" fmla="*/ 1140172 h 1516939"/>
              <a:gd name="connsiteX5" fmla="*/ 1002066 w 1002066"/>
              <a:gd name="connsiteY5" fmla="*/ 1516939 h 151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066" h="1516939">
                <a:moveTo>
                  <a:pt x="0" y="0"/>
                </a:moveTo>
                <a:cubicBezTo>
                  <a:pt x="92013" y="61029"/>
                  <a:pt x="196377" y="123657"/>
                  <a:pt x="276040" y="183087"/>
                </a:cubicBezTo>
                <a:cubicBezTo>
                  <a:pt x="355703" y="242517"/>
                  <a:pt x="414125" y="284910"/>
                  <a:pt x="477979" y="356582"/>
                </a:cubicBezTo>
                <a:cubicBezTo>
                  <a:pt x="541833" y="428254"/>
                  <a:pt x="588751" y="482524"/>
                  <a:pt x="659166" y="613122"/>
                </a:cubicBezTo>
                <a:cubicBezTo>
                  <a:pt x="729581" y="743720"/>
                  <a:pt x="843316" y="989536"/>
                  <a:pt x="900466" y="1140172"/>
                </a:cubicBezTo>
                <a:cubicBezTo>
                  <a:pt x="957616" y="1290808"/>
                  <a:pt x="979841" y="1403873"/>
                  <a:pt x="1002066" y="1516939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D923A5-090A-4F45-8EA3-A5872EB50561}"/>
              </a:ext>
            </a:extLst>
          </p:cNvPr>
          <p:cNvSpPr/>
          <p:nvPr/>
        </p:nvSpPr>
        <p:spPr>
          <a:xfrm>
            <a:off x="4448839" y="1947322"/>
            <a:ext cx="3084691" cy="1073819"/>
          </a:xfrm>
          <a:custGeom>
            <a:avLst/>
            <a:gdLst>
              <a:gd name="connsiteX0" fmla="*/ 0 w 2201334"/>
              <a:gd name="connsiteY0" fmla="*/ 427601 h 1033214"/>
              <a:gd name="connsiteX1" fmla="*/ 228600 w 2201334"/>
              <a:gd name="connsiteY1" fmla="*/ 474167 h 1033214"/>
              <a:gd name="connsiteX2" fmla="*/ 753534 w 2201334"/>
              <a:gd name="connsiteY2" fmla="*/ 825534 h 1033214"/>
              <a:gd name="connsiteX3" fmla="*/ 893234 w 2201334"/>
              <a:gd name="connsiteY3" fmla="*/ 918667 h 1033214"/>
              <a:gd name="connsiteX4" fmla="*/ 990600 w 2201334"/>
              <a:gd name="connsiteY4" fmla="*/ 994867 h 1033214"/>
              <a:gd name="connsiteX5" fmla="*/ 1282700 w 2201334"/>
              <a:gd name="connsiteY5" fmla="*/ 1032967 h 1033214"/>
              <a:gd name="connsiteX6" fmla="*/ 1494367 w 2201334"/>
              <a:gd name="connsiteY6" fmla="*/ 977934 h 1033214"/>
              <a:gd name="connsiteX7" fmla="*/ 1693334 w 2201334"/>
              <a:gd name="connsiteY7" fmla="*/ 795901 h 1033214"/>
              <a:gd name="connsiteX8" fmla="*/ 1993900 w 2201334"/>
              <a:gd name="connsiteY8" fmla="*/ 127034 h 1033214"/>
              <a:gd name="connsiteX9" fmla="*/ 2201334 w 2201334"/>
              <a:gd name="connsiteY9" fmla="*/ 34 h 1033214"/>
              <a:gd name="connsiteX10" fmla="*/ 2201334 w 2201334"/>
              <a:gd name="connsiteY10" fmla="*/ 34 h 1033214"/>
              <a:gd name="connsiteX0" fmla="*/ 0 w 2201334"/>
              <a:gd name="connsiteY0" fmla="*/ 427601 h 1033214"/>
              <a:gd name="connsiteX1" fmla="*/ 228600 w 2201334"/>
              <a:gd name="connsiteY1" fmla="*/ 474167 h 1033214"/>
              <a:gd name="connsiteX2" fmla="*/ 753534 w 2201334"/>
              <a:gd name="connsiteY2" fmla="*/ 825534 h 1033214"/>
              <a:gd name="connsiteX3" fmla="*/ 893234 w 2201334"/>
              <a:gd name="connsiteY3" fmla="*/ 918667 h 1033214"/>
              <a:gd name="connsiteX4" fmla="*/ 990600 w 2201334"/>
              <a:gd name="connsiteY4" fmla="*/ 994867 h 1033214"/>
              <a:gd name="connsiteX5" fmla="*/ 1282700 w 2201334"/>
              <a:gd name="connsiteY5" fmla="*/ 1032967 h 1033214"/>
              <a:gd name="connsiteX6" fmla="*/ 1494367 w 2201334"/>
              <a:gd name="connsiteY6" fmla="*/ 977934 h 1033214"/>
              <a:gd name="connsiteX7" fmla="*/ 1693334 w 2201334"/>
              <a:gd name="connsiteY7" fmla="*/ 795901 h 1033214"/>
              <a:gd name="connsiteX8" fmla="*/ 1993900 w 2201334"/>
              <a:gd name="connsiteY8" fmla="*/ 127034 h 1033214"/>
              <a:gd name="connsiteX9" fmla="*/ 2201334 w 2201334"/>
              <a:gd name="connsiteY9" fmla="*/ 34 h 1033214"/>
              <a:gd name="connsiteX10" fmla="*/ 2201334 w 2201334"/>
              <a:gd name="connsiteY10" fmla="*/ 34 h 1033214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601 h 1033561"/>
              <a:gd name="connsiteX1" fmla="*/ 228600 w 2201334"/>
              <a:gd name="connsiteY1" fmla="*/ 474167 h 1033561"/>
              <a:gd name="connsiteX2" fmla="*/ 753534 w 2201334"/>
              <a:gd name="connsiteY2" fmla="*/ 825534 h 1033561"/>
              <a:gd name="connsiteX3" fmla="*/ 990600 w 2201334"/>
              <a:gd name="connsiteY3" fmla="*/ 994867 h 1033561"/>
              <a:gd name="connsiteX4" fmla="*/ 1282700 w 2201334"/>
              <a:gd name="connsiteY4" fmla="*/ 1032967 h 1033561"/>
              <a:gd name="connsiteX5" fmla="*/ 1494367 w 2201334"/>
              <a:gd name="connsiteY5" fmla="*/ 977934 h 1033561"/>
              <a:gd name="connsiteX6" fmla="*/ 1693334 w 2201334"/>
              <a:gd name="connsiteY6" fmla="*/ 795901 h 1033561"/>
              <a:gd name="connsiteX7" fmla="*/ 1993900 w 2201334"/>
              <a:gd name="connsiteY7" fmla="*/ 127034 h 1033561"/>
              <a:gd name="connsiteX8" fmla="*/ 2201334 w 2201334"/>
              <a:gd name="connsiteY8" fmla="*/ 34 h 1033561"/>
              <a:gd name="connsiteX9" fmla="*/ 2201334 w 2201334"/>
              <a:gd name="connsiteY9" fmla="*/ 34 h 1033561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6600 w 2201334"/>
              <a:gd name="connsiteY7" fmla="*/ 139700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1996017 w 2201334"/>
              <a:gd name="connsiteY7" fmla="*/ 133350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4484 w 2201334"/>
              <a:gd name="connsiteY7" fmla="*/ 143933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01334"/>
              <a:gd name="connsiteY0" fmla="*/ 427567 h 1033527"/>
              <a:gd name="connsiteX1" fmla="*/ 228600 w 2201334"/>
              <a:gd name="connsiteY1" fmla="*/ 474133 h 1033527"/>
              <a:gd name="connsiteX2" fmla="*/ 753534 w 2201334"/>
              <a:gd name="connsiteY2" fmla="*/ 825500 h 1033527"/>
              <a:gd name="connsiteX3" fmla="*/ 990600 w 2201334"/>
              <a:gd name="connsiteY3" fmla="*/ 994833 h 1033527"/>
              <a:gd name="connsiteX4" fmla="*/ 1282700 w 2201334"/>
              <a:gd name="connsiteY4" fmla="*/ 1032933 h 1033527"/>
              <a:gd name="connsiteX5" fmla="*/ 1494367 w 2201334"/>
              <a:gd name="connsiteY5" fmla="*/ 977900 h 1033527"/>
              <a:gd name="connsiteX6" fmla="*/ 1693334 w 2201334"/>
              <a:gd name="connsiteY6" fmla="*/ 795867 h 1033527"/>
              <a:gd name="connsiteX7" fmla="*/ 2004484 w 2201334"/>
              <a:gd name="connsiteY7" fmla="*/ 143933 h 1033527"/>
              <a:gd name="connsiteX8" fmla="*/ 2201334 w 2201334"/>
              <a:gd name="connsiteY8" fmla="*/ 0 h 1033527"/>
              <a:gd name="connsiteX9" fmla="*/ 2201334 w 2201334"/>
              <a:gd name="connsiteY9" fmla="*/ 0 h 1033527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753534 w 2214365"/>
              <a:gd name="connsiteY2" fmla="*/ 886883 h 1094910"/>
              <a:gd name="connsiteX3" fmla="*/ 990600 w 2214365"/>
              <a:gd name="connsiteY3" fmla="*/ 1056216 h 1094910"/>
              <a:gd name="connsiteX4" fmla="*/ 1282700 w 2214365"/>
              <a:gd name="connsiteY4" fmla="*/ 1094316 h 1094910"/>
              <a:gd name="connsiteX5" fmla="*/ 1494367 w 2214365"/>
              <a:gd name="connsiteY5" fmla="*/ 1039283 h 1094910"/>
              <a:gd name="connsiteX6" fmla="*/ 1693334 w 2214365"/>
              <a:gd name="connsiteY6" fmla="*/ 857250 h 1094910"/>
              <a:gd name="connsiteX7" fmla="*/ 2004484 w 2214365"/>
              <a:gd name="connsiteY7" fmla="*/ 205316 h 1094910"/>
              <a:gd name="connsiteX8" fmla="*/ 2201334 w 2214365"/>
              <a:gd name="connsiteY8" fmla="*/ 61383 h 1094910"/>
              <a:gd name="connsiteX9" fmla="*/ 2194984 w 2214365"/>
              <a:gd name="connsiteY9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753534 w 2214365"/>
              <a:gd name="connsiteY2" fmla="*/ 886883 h 1094910"/>
              <a:gd name="connsiteX3" fmla="*/ 990600 w 2214365"/>
              <a:gd name="connsiteY3" fmla="*/ 1056216 h 1094910"/>
              <a:gd name="connsiteX4" fmla="*/ 1282700 w 2214365"/>
              <a:gd name="connsiteY4" fmla="*/ 1094316 h 1094910"/>
              <a:gd name="connsiteX5" fmla="*/ 1494367 w 2214365"/>
              <a:gd name="connsiteY5" fmla="*/ 1039283 h 1094910"/>
              <a:gd name="connsiteX6" fmla="*/ 1693334 w 2214365"/>
              <a:gd name="connsiteY6" fmla="*/ 857250 h 1094910"/>
              <a:gd name="connsiteX7" fmla="*/ 2004484 w 2214365"/>
              <a:gd name="connsiteY7" fmla="*/ 205316 h 1094910"/>
              <a:gd name="connsiteX8" fmla="*/ 2201334 w 2214365"/>
              <a:gd name="connsiteY8" fmla="*/ 21166 h 1094910"/>
              <a:gd name="connsiteX9" fmla="*/ 2194984 w 2214365"/>
              <a:gd name="connsiteY9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05884 w 2214365"/>
              <a:gd name="connsiteY2" fmla="*/ 704850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63034 w 2214365"/>
              <a:gd name="connsiteY2" fmla="*/ 7133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28600 w 2214365"/>
              <a:gd name="connsiteY1" fmla="*/ 535516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14365"/>
              <a:gd name="connsiteY0" fmla="*/ 488950 h 1094910"/>
              <a:gd name="connsiteX1" fmla="*/ 218017 w 2214365"/>
              <a:gd name="connsiteY1" fmla="*/ 543982 h 1094910"/>
              <a:gd name="connsiteX2" fmla="*/ 550334 w 2214365"/>
              <a:gd name="connsiteY2" fmla="*/ 726016 h 1094910"/>
              <a:gd name="connsiteX3" fmla="*/ 753534 w 2214365"/>
              <a:gd name="connsiteY3" fmla="*/ 886883 h 1094910"/>
              <a:gd name="connsiteX4" fmla="*/ 990600 w 2214365"/>
              <a:gd name="connsiteY4" fmla="*/ 1056216 h 1094910"/>
              <a:gd name="connsiteX5" fmla="*/ 1282700 w 2214365"/>
              <a:gd name="connsiteY5" fmla="*/ 1094316 h 1094910"/>
              <a:gd name="connsiteX6" fmla="*/ 1494367 w 2214365"/>
              <a:gd name="connsiteY6" fmla="*/ 1039283 h 1094910"/>
              <a:gd name="connsiteX7" fmla="*/ 1693334 w 2214365"/>
              <a:gd name="connsiteY7" fmla="*/ 857250 h 1094910"/>
              <a:gd name="connsiteX8" fmla="*/ 2004484 w 2214365"/>
              <a:gd name="connsiteY8" fmla="*/ 205316 h 1094910"/>
              <a:gd name="connsiteX9" fmla="*/ 2201334 w 2214365"/>
              <a:gd name="connsiteY9" fmla="*/ 21166 h 1094910"/>
              <a:gd name="connsiteX10" fmla="*/ 2194984 w 2214365"/>
              <a:gd name="connsiteY10" fmla="*/ 0 h 1094910"/>
              <a:gd name="connsiteX0" fmla="*/ 0 w 2292682"/>
              <a:gd name="connsiteY0" fmla="*/ 478366 h 1094910"/>
              <a:gd name="connsiteX1" fmla="*/ 296334 w 2292682"/>
              <a:gd name="connsiteY1" fmla="*/ 543982 h 1094910"/>
              <a:gd name="connsiteX2" fmla="*/ 628651 w 2292682"/>
              <a:gd name="connsiteY2" fmla="*/ 726016 h 1094910"/>
              <a:gd name="connsiteX3" fmla="*/ 831851 w 2292682"/>
              <a:gd name="connsiteY3" fmla="*/ 886883 h 1094910"/>
              <a:gd name="connsiteX4" fmla="*/ 1068917 w 2292682"/>
              <a:gd name="connsiteY4" fmla="*/ 1056216 h 1094910"/>
              <a:gd name="connsiteX5" fmla="*/ 1361017 w 2292682"/>
              <a:gd name="connsiteY5" fmla="*/ 1094316 h 1094910"/>
              <a:gd name="connsiteX6" fmla="*/ 1572684 w 2292682"/>
              <a:gd name="connsiteY6" fmla="*/ 1039283 h 1094910"/>
              <a:gd name="connsiteX7" fmla="*/ 1771651 w 2292682"/>
              <a:gd name="connsiteY7" fmla="*/ 857250 h 1094910"/>
              <a:gd name="connsiteX8" fmla="*/ 2082801 w 2292682"/>
              <a:gd name="connsiteY8" fmla="*/ 205316 h 1094910"/>
              <a:gd name="connsiteX9" fmla="*/ 2279651 w 2292682"/>
              <a:gd name="connsiteY9" fmla="*/ 21166 h 1094910"/>
              <a:gd name="connsiteX10" fmla="*/ 2273301 w 2292682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05518 w 2326549"/>
              <a:gd name="connsiteY7" fmla="*/ 85725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60552 w 2326549"/>
              <a:gd name="connsiteY7" fmla="*/ 72390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26549"/>
              <a:gd name="connsiteY0" fmla="*/ 476250 h 1094910"/>
              <a:gd name="connsiteX1" fmla="*/ 330201 w 2326549"/>
              <a:gd name="connsiteY1" fmla="*/ 543982 h 1094910"/>
              <a:gd name="connsiteX2" fmla="*/ 662518 w 2326549"/>
              <a:gd name="connsiteY2" fmla="*/ 726016 h 1094910"/>
              <a:gd name="connsiteX3" fmla="*/ 865718 w 2326549"/>
              <a:gd name="connsiteY3" fmla="*/ 886883 h 1094910"/>
              <a:gd name="connsiteX4" fmla="*/ 1102784 w 2326549"/>
              <a:gd name="connsiteY4" fmla="*/ 1056216 h 1094910"/>
              <a:gd name="connsiteX5" fmla="*/ 1394884 w 2326549"/>
              <a:gd name="connsiteY5" fmla="*/ 1094316 h 1094910"/>
              <a:gd name="connsiteX6" fmla="*/ 1606551 w 2326549"/>
              <a:gd name="connsiteY6" fmla="*/ 1039283 h 1094910"/>
              <a:gd name="connsiteX7" fmla="*/ 1860552 w 2326549"/>
              <a:gd name="connsiteY7" fmla="*/ 723900 h 1094910"/>
              <a:gd name="connsiteX8" fmla="*/ 2116668 w 2326549"/>
              <a:gd name="connsiteY8" fmla="*/ 205316 h 1094910"/>
              <a:gd name="connsiteX9" fmla="*/ 2313518 w 2326549"/>
              <a:gd name="connsiteY9" fmla="*/ 21166 h 1094910"/>
              <a:gd name="connsiteX10" fmla="*/ 2307168 w 2326549"/>
              <a:gd name="connsiteY10" fmla="*/ 0 h 1094910"/>
              <a:gd name="connsiteX0" fmla="*/ 0 w 2313518"/>
              <a:gd name="connsiteY0" fmla="*/ 455084 h 1073744"/>
              <a:gd name="connsiteX1" fmla="*/ 330201 w 2313518"/>
              <a:gd name="connsiteY1" fmla="*/ 522816 h 1073744"/>
              <a:gd name="connsiteX2" fmla="*/ 662518 w 2313518"/>
              <a:gd name="connsiteY2" fmla="*/ 704850 h 1073744"/>
              <a:gd name="connsiteX3" fmla="*/ 865718 w 2313518"/>
              <a:gd name="connsiteY3" fmla="*/ 865717 h 1073744"/>
              <a:gd name="connsiteX4" fmla="*/ 1102784 w 2313518"/>
              <a:gd name="connsiteY4" fmla="*/ 1035050 h 1073744"/>
              <a:gd name="connsiteX5" fmla="*/ 1394884 w 2313518"/>
              <a:gd name="connsiteY5" fmla="*/ 1073150 h 1073744"/>
              <a:gd name="connsiteX6" fmla="*/ 1606551 w 2313518"/>
              <a:gd name="connsiteY6" fmla="*/ 1018117 h 1073744"/>
              <a:gd name="connsiteX7" fmla="*/ 1860552 w 2313518"/>
              <a:gd name="connsiteY7" fmla="*/ 702734 h 1073744"/>
              <a:gd name="connsiteX8" fmla="*/ 2116668 w 2313518"/>
              <a:gd name="connsiteY8" fmla="*/ 184150 h 1073744"/>
              <a:gd name="connsiteX9" fmla="*/ 2313518 w 2313518"/>
              <a:gd name="connsiteY9" fmla="*/ 0 h 1073744"/>
              <a:gd name="connsiteX0" fmla="*/ 0 w 2313518"/>
              <a:gd name="connsiteY0" fmla="*/ 455084 h 1073819"/>
              <a:gd name="connsiteX1" fmla="*/ 330201 w 2313518"/>
              <a:gd name="connsiteY1" fmla="*/ 522816 h 1073819"/>
              <a:gd name="connsiteX2" fmla="*/ 662518 w 2313518"/>
              <a:gd name="connsiteY2" fmla="*/ 704850 h 1073819"/>
              <a:gd name="connsiteX3" fmla="*/ 871888 w 2313518"/>
              <a:gd name="connsiteY3" fmla="*/ 857079 h 1073819"/>
              <a:gd name="connsiteX4" fmla="*/ 1102784 w 2313518"/>
              <a:gd name="connsiteY4" fmla="*/ 1035050 h 1073819"/>
              <a:gd name="connsiteX5" fmla="*/ 1394884 w 2313518"/>
              <a:gd name="connsiteY5" fmla="*/ 1073150 h 1073819"/>
              <a:gd name="connsiteX6" fmla="*/ 1606551 w 2313518"/>
              <a:gd name="connsiteY6" fmla="*/ 1018117 h 1073819"/>
              <a:gd name="connsiteX7" fmla="*/ 1860552 w 2313518"/>
              <a:gd name="connsiteY7" fmla="*/ 702734 h 1073819"/>
              <a:gd name="connsiteX8" fmla="*/ 2116668 w 2313518"/>
              <a:gd name="connsiteY8" fmla="*/ 184150 h 1073819"/>
              <a:gd name="connsiteX9" fmla="*/ 2313518 w 2313518"/>
              <a:gd name="connsiteY9" fmla="*/ 0 h 10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3518" h="1073819">
                <a:moveTo>
                  <a:pt x="0" y="455084"/>
                </a:moveTo>
                <a:cubicBezTo>
                  <a:pt x="51505" y="445206"/>
                  <a:pt x="219781" y="481188"/>
                  <a:pt x="330201" y="522816"/>
                </a:cubicBezTo>
                <a:cubicBezTo>
                  <a:pt x="440621" y="564444"/>
                  <a:pt x="575029" y="646289"/>
                  <a:pt x="662518" y="704850"/>
                </a:cubicBezTo>
                <a:cubicBezTo>
                  <a:pt x="750007" y="763411"/>
                  <a:pt x="798510" y="802046"/>
                  <a:pt x="871888" y="857079"/>
                </a:cubicBezTo>
                <a:cubicBezTo>
                  <a:pt x="945266" y="912112"/>
                  <a:pt x="1015618" y="999038"/>
                  <a:pt x="1102784" y="1035050"/>
                </a:cubicBezTo>
                <a:cubicBezTo>
                  <a:pt x="1189950" y="1071062"/>
                  <a:pt x="1310923" y="1075972"/>
                  <a:pt x="1394884" y="1073150"/>
                </a:cubicBezTo>
                <a:cubicBezTo>
                  <a:pt x="1478845" y="1070328"/>
                  <a:pt x="1528940" y="1079853"/>
                  <a:pt x="1606551" y="1018117"/>
                </a:cubicBezTo>
                <a:cubicBezTo>
                  <a:pt x="1684162" y="956381"/>
                  <a:pt x="1788233" y="862895"/>
                  <a:pt x="1860552" y="702734"/>
                </a:cubicBezTo>
                <a:cubicBezTo>
                  <a:pt x="1932871" y="542573"/>
                  <a:pt x="2041174" y="301272"/>
                  <a:pt x="2116668" y="184150"/>
                </a:cubicBezTo>
                <a:cubicBezTo>
                  <a:pt x="2192162" y="67028"/>
                  <a:pt x="2281768" y="34219"/>
                  <a:pt x="2313518" y="0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776B223-239A-4817-980C-C06E711290E5}"/>
              </a:ext>
            </a:extLst>
          </p:cNvPr>
          <p:cNvSpPr/>
          <p:nvPr/>
        </p:nvSpPr>
        <p:spPr>
          <a:xfrm>
            <a:off x="5137807" y="3519839"/>
            <a:ext cx="548755" cy="1240177"/>
          </a:xfrm>
          <a:custGeom>
            <a:avLst/>
            <a:gdLst>
              <a:gd name="connsiteX0" fmla="*/ 419100 w 419100"/>
              <a:gd name="connsiteY0" fmla="*/ 0 h 1278467"/>
              <a:gd name="connsiteX1" fmla="*/ 304800 w 419100"/>
              <a:gd name="connsiteY1" fmla="*/ 228600 h 1278467"/>
              <a:gd name="connsiteX2" fmla="*/ 80433 w 419100"/>
              <a:gd name="connsiteY2" fmla="*/ 808567 h 1278467"/>
              <a:gd name="connsiteX3" fmla="*/ 0 w 419100"/>
              <a:gd name="connsiteY3" fmla="*/ 1278467 h 1278467"/>
              <a:gd name="connsiteX0" fmla="*/ 419100 w 419100"/>
              <a:gd name="connsiteY0" fmla="*/ 0 h 1278467"/>
              <a:gd name="connsiteX1" fmla="*/ 304800 w 419100"/>
              <a:gd name="connsiteY1" fmla="*/ 228600 h 1278467"/>
              <a:gd name="connsiteX2" fmla="*/ 80433 w 419100"/>
              <a:gd name="connsiteY2" fmla="*/ 808567 h 1278467"/>
              <a:gd name="connsiteX3" fmla="*/ 46567 w 419100"/>
              <a:gd name="connsiteY3" fmla="*/ 946150 h 1278467"/>
              <a:gd name="connsiteX4" fmla="*/ 0 w 419100"/>
              <a:gd name="connsiteY4" fmla="*/ 1278467 h 1278467"/>
              <a:gd name="connsiteX0" fmla="*/ 431097 w 431097"/>
              <a:gd name="connsiteY0" fmla="*/ 0 h 1278467"/>
              <a:gd name="connsiteX1" fmla="*/ 316797 w 431097"/>
              <a:gd name="connsiteY1" fmla="*/ 228600 h 1278467"/>
              <a:gd name="connsiteX2" fmla="*/ 92430 w 431097"/>
              <a:gd name="connsiteY2" fmla="*/ 808567 h 1278467"/>
              <a:gd name="connsiteX3" fmla="*/ 3531 w 431097"/>
              <a:gd name="connsiteY3" fmla="*/ 946150 h 1278467"/>
              <a:gd name="connsiteX4" fmla="*/ 11997 w 431097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6253 w 444920"/>
              <a:gd name="connsiteY2" fmla="*/ 808567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12603 w 444920"/>
              <a:gd name="connsiteY2" fmla="*/ 802217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44920 w 444920"/>
              <a:gd name="connsiteY0" fmla="*/ 0 h 1278467"/>
              <a:gd name="connsiteX1" fmla="*/ 330620 w 444920"/>
              <a:gd name="connsiteY1" fmla="*/ 228600 h 1278467"/>
              <a:gd name="connsiteX2" fmla="*/ 104136 w 444920"/>
              <a:gd name="connsiteY2" fmla="*/ 800101 h 1278467"/>
              <a:gd name="connsiteX3" fmla="*/ 2537 w 444920"/>
              <a:gd name="connsiteY3" fmla="*/ 944034 h 1278467"/>
              <a:gd name="connsiteX4" fmla="*/ 25820 w 444920"/>
              <a:gd name="connsiteY4" fmla="*/ 1278467 h 1278467"/>
              <a:gd name="connsiteX0" fmla="*/ 451967 w 451967"/>
              <a:gd name="connsiteY0" fmla="*/ 0 h 1278467"/>
              <a:gd name="connsiteX1" fmla="*/ 337667 w 451967"/>
              <a:gd name="connsiteY1" fmla="*/ 228600 h 1278467"/>
              <a:gd name="connsiteX2" fmla="*/ 111183 w 451967"/>
              <a:gd name="connsiteY2" fmla="*/ 800101 h 1278467"/>
              <a:gd name="connsiteX3" fmla="*/ 9584 w 451967"/>
              <a:gd name="connsiteY3" fmla="*/ 944034 h 1278467"/>
              <a:gd name="connsiteX4" fmla="*/ 32867 w 451967"/>
              <a:gd name="connsiteY4" fmla="*/ 1278467 h 1278467"/>
              <a:gd name="connsiteX0" fmla="*/ 444921 w 444921"/>
              <a:gd name="connsiteY0" fmla="*/ 0 h 1278467"/>
              <a:gd name="connsiteX1" fmla="*/ 330621 w 444921"/>
              <a:gd name="connsiteY1" fmla="*/ 228600 h 1278467"/>
              <a:gd name="connsiteX2" fmla="*/ 104137 w 444921"/>
              <a:gd name="connsiteY2" fmla="*/ 800101 h 1278467"/>
              <a:gd name="connsiteX3" fmla="*/ 2538 w 444921"/>
              <a:gd name="connsiteY3" fmla="*/ 944034 h 1278467"/>
              <a:gd name="connsiteX4" fmla="*/ 25821 w 444921"/>
              <a:gd name="connsiteY4" fmla="*/ 1278467 h 1278467"/>
              <a:gd name="connsiteX0" fmla="*/ 444921 w 444921"/>
              <a:gd name="connsiteY0" fmla="*/ 0 h 1278467"/>
              <a:gd name="connsiteX1" fmla="*/ 330621 w 444921"/>
              <a:gd name="connsiteY1" fmla="*/ 228600 h 1278467"/>
              <a:gd name="connsiteX2" fmla="*/ 104137 w 444921"/>
              <a:gd name="connsiteY2" fmla="*/ 800101 h 1278467"/>
              <a:gd name="connsiteX3" fmla="*/ 2538 w 444921"/>
              <a:gd name="connsiteY3" fmla="*/ 944034 h 1278467"/>
              <a:gd name="connsiteX4" fmla="*/ 25821 w 444921"/>
              <a:gd name="connsiteY4" fmla="*/ 1278467 h 1278467"/>
              <a:gd name="connsiteX0" fmla="*/ 456779 w 456779"/>
              <a:gd name="connsiteY0" fmla="*/ 0 h 1278467"/>
              <a:gd name="connsiteX1" fmla="*/ 342479 w 456779"/>
              <a:gd name="connsiteY1" fmla="*/ 228600 h 1278467"/>
              <a:gd name="connsiteX2" fmla="*/ 115995 w 456779"/>
              <a:gd name="connsiteY2" fmla="*/ 800101 h 1278467"/>
              <a:gd name="connsiteX3" fmla="*/ 14396 w 456779"/>
              <a:gd name="connsiteY3" fmla="*/ 944034 h 1278467"/>
              <a:gd name="connsiteX4" fmla="*/ 37679 w 456779"/>
              <a:gd name="connsiteY4" fmla="*/ 1278467 h 1278467"/>
              <a:gd name="connsiteX0" fmla="*/ 446980 w 446980"/>
              <a:gd name="connsiteY0" fmla="*/ 0 h 1278467"/>
              <a:gd name="connsiteX1" fmla="*/ 332680 w 446980"/>
              <a:gd name="connsiteY1" fmla="*/ 228600 h 1278467"/>
              <a:gd name="connsiteX2" fmla="*/ 106196 w 446980"/>
              <a:gd name="connsiteY2" fmla="*/ 800101 h 1278467"/>
              <a:gd name="connsiteX3" fmla="*/ 4597 w 446980"/>
              <a:gd name="connsiteY3" fmla="*/ 944034 h 1278467"/>
              <a:gd name="connsiteX4" fmla="*/ 27880 w 446980"/>
              <a:gd name="connsiteY4" fmla="*/ 1278467 h 1278467"/>
              <a:gd name="connsiteX0" fmla="*/ 443260 w 443260"/>
              <a:gd name="connsiteY0" fmla="*/ 0 h 1278467"/>
              <a:gd name="connsiteX1" fmla="*/ 328960 w 443260"/>
              <a:gd name="connsiteY1" fmla="*/ 228600 h 1278467"/>
              <a:gd name="connsiteX2" fmla="*/ 102476 w 443260"/>
              <a:gd name="connsiteY2" fmla="*/ 800101 h 1278467"/>
              <a:gd name="connsiteX3" fmla="*/ 877 w 443260"/>
              <a:gd name="connsiteY3" fmla="*/ 944034 h 1278467"/>
              <a:gd name="connsiteX4" fmla="*/ 24160 w 443260"/>
              <a:gd name="connsiteY4" fmla="*/ 1278467 h 1278467"/>
              <a:gd name="connsiteX0" fmla="*/ 443032 w 443032"/>
              <a:gd name="connsiteY0" fmla="*/ 0 h 1394424"/>
              <a:gd name="connsiteX1" fmla="*/ 328732 w 443032"/>
              <a:gd name="connsiteY1" fmla="*/ 228600 h 1394424"/>
              <a:gd name="connsiteX2" fmla="*/ 102248 w 443032"/>
              <a:gd name="connsiteY2" fmla="*/ 800101 h 1394424"/>
              <a:gd name="connsiteX3" fmla="*/ 649 w 443032"/>
              <a:gd name="connsiteY3" fmla="*/ 944034 h 1394424"/>
              <a:gd name="connsiteX4" fmla="*/ 38841 w 443032"/>
              <a:gd name="connsiteY4" fmla="*/ 1394424 h 1394424"/>
              <a:gd name="connsiteX0" fmla="*/ 451891 w 451891"/>
              <a:gd name="connsiteY0" fmla="*/ 0 h 1394424"/>
              <a:gd name="connsiteX1" fmla="*/ 337591 w 451891"/>
              <a:gd name="connsiteY1" fmla="*/ 228600 h 1394424"/>
              <a:gd name="connsiteX2" fmla="*/ 111107 w 451891"/>
              <a:gd name="connsiteY2" fmla="*/ 800101 h 1394424"/>
              <a:gd name="connsiteX3" fmla="*/ 9508 w 451891"/>
              <a:gd name="connsiteY3" fmla="*/ 944034 h 1394424"/>
              <a:gd name="connsiteX4" fmla="*/ 47700 w 451891"/>
              <a:gd name="connsiteY4" fmla="*/ 1394424 h 1394424"/>
              <a:gd name="connsiteX0" fmla="*/ 443657 w 443657"/>
              <a:gd name="connsiteY0" fmla="*/ 0 h 1392768"/>
              <a:gd name="connsiteX1" fmla="*/ 329357 w 443657"/>
              <a:gd name="connsiteY1" fmla="*/ 228600 h 1392768"/>
              <a:gd name="connsiteX2" fmla="*/ 102873 w 443657"/>
              <a:gd name="connsiteY2" fmla="*/ 800101 h 1392768"/>
              <a:gd name="connsiteX3" fmla="*/ 1274 w 443657"/>
              <a:gd name="connsiteY3" fmla="*/ 944034 h 1392768"/>
              <a:gd name="connsiteX4" fmla="*/ 84192 w 443657"/>
              <a:gd name="connsiteY4" fmla="*/ 1392768 h 1392768"/>
              <a:gd name="connsiteX0" fmla="*/ 446601 w 446601"/>
              <a:gd name="connsiteY0" fmla="*/ 0 h 1329820"/>
              <a:gd name="connsiteX1" fmla="*/ 332301 w 446601"/>
              <a:gd name="connsiteY1" fmla="*/ 228600 h 1329820"/>
              <a:gd name="connsiteX2" fmla="*/ 105817 w 446601"/>
              <a:gd name="connsiteY2" fmla="*/ 800101 h 1329820"/>
              <a:gd name="connsiteX3" fmla="*/ 4218 w 446601"/>
              <a:gd name="connsiteY3" fmla="*/ 944034 h 1329820"/>
              <a:gd name="connsiteX4" fmla="*/ 58975 w 446601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103260 w 444044"/>
              <a:gd name="connsiteY2" fmla="*/ 800101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80683 w 444044"/>
              <a:gd name="connsiteY2" fmla="*/ 832713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444044 w 444044"/>
              <a:gd name="connsiteY0" fmla="*/ 0 h 1329820"/>
              <a:gd name="connsiteX1" fmla="*/ 329744 w 444044"/>
              <a:gd name="connsiteY1" fmla="*/ 228600 h 1329820"/>
              <a:gd name="connsiteX2" fmla="*/ 80683 w 444044"/>
              <a:gd name="connsiteY2" fmla="*/ 832713 h 1329820"/>
              <a:gd name="connsiteX3" fmla="*/ 1661 w 444044"/>
              <a:gd name="connsiteY3" fmla="*/ 944034 h 1329820"/>
              <a:gd name="connsiteX4" fmla="*/ 56418 w 444044"/>
              <a:gd name="connsiteY4" fmla="*/ 1329820 h 1329820"/>
              <a:gd name="connsiteX0" fmla="*/ 688370 w 688370"/>
              <a:gd name="connsiteY0" fmla="*/ 0 h 1329820"/>
              <a:gd name="connsiteX1" fmla="*/ 574070 w 688370"/>
              <a:gd name="connsiteY1" fmla="*/ 228600 h 1329820"/>
              <a:gd name="connsiteX2" fmla="*/ 325009 w 688370"/>
              <a:gd name="connsiteY2" fmla="*/ 832713 h 1329820"/>
              <a:gd name="connsiteX3" fmla="*/ 140 w 688370"/>
              <a:gd name="connsiteY3" fmla="*/ 1036854 h 1329820"/>
              <a:gd name="connsiteX4" fmla="*/ 300744 w 688370"/>
              <a:gd name="connsiteY4" fmla="*/ 1329820 h 1329820"/>
              <a:gd name="connsiteX0" fmla="*/ 390691 w 390691"/>
              <a:gd name="connsiteY0" fmla="*/ 0 h 1329820"/>
              <a:gd name="connsiteX1" fmla="*/ 276391 w 390691"/>
              <a:gd name="connsiteY1" fmla="*/ 228600 h 1329820"/>
              <a:gd name="connsiteX2" fmla="*/ 27330 w 390691"/>
              <a:gd name="connsiteY2" fmla="*/ 832713 h 1329820"/>
              <a:gd name="connsiteX3" fmla="*/ 3065 w 390691"/>
              <a:gd name="connsiteY3" fmla="*/ 1329820 h 1329820"/>
              <a:gd name="connsiteX0" fmla="*/ 416750 w 416750"/>
              <a:gd name="connsiteY0" fmla="*/ 0 h 1329820"/>
              <a:gd name="connsiteX1" fmla="*/ 302450 w 416750"/>
              <a:gd name="connsiteY1" fmla="*/ 228600 h 1329820"/>
              <a:gd name="connsiteX2" fmla="*/ 53389 w 416750"/>
              <a:gd name="connsiteY2" fmla="*/ 832713 h 1329820"/>
              <a:gd name="connsiteX3" fmla="*/ 29124 w 416750"/>
              <a:gd name="connsiteY3" fmla="*/ 1329820 h 1329820"/>
              <a:gd name="connsiteX0" fmla="*/ 417994 w 417994"/>
              <a:gd name="connsiteY0" fmla="*/ 0 h 1329820"/>
              <a:gd name="connsiteX1" fmla="*/ 303694 w 417994"/>
              <a:gd name="connsiteY1" fmla="*/ 228600 h 1329820"/>
              <a:gd name="connsiteX2" fmla="*/ 54633 w 417994"/>
              <a:gd name="connsiteY2" fmla="*/ 832713 h 1329820"/>
              <a:gd name="connsiteX3" fmla="*/ 385 w 417994"/>
              <a:gd name="connsiteY3" fmla="*/ 1002985 h 1329820"/>
              <a:gd name="connsiteX4" fmla="*/ 30368 w 417994"/>
              <a:gd name="connsiteY4" fmla="*/ 1329820 h 1329820"/>
              <a:gd name="connsiteX0" fmla="*/ 449161 w 449161"/>
              <a:gd name="connsiteY0" fmla="*/ 0 h 1329820"/>
              <a:gd name="connsiteX1" fmla="*/ 334861 w 449161"/>
              <a:gd name="connsiteY1" fmla="*/ 228600 h 1329820"/>
              <a:gd name="connsiteX2" fmla="*/ 85800 w 449161"/>
              <a:gd name="connsiteY2" fmla="*/ 832713 h 1329820"/>
              <a:gd name="connsiteX3" fmla="*/ 194 w 449161"/>
              <a:gd name="connsiteY3" fmla="*/ 1011766 h 1329820"/>
              <a:gd name="connsiteX4" fmla="*/ 61535 w 449161"/>
              <a:gd name="connsiteY4" fmla="*/ 1329820 h 1329820"/>
              <a:gd name="connsiteX0" fmla="*/ 458371 w 458371"/>
              <a:gd name="connsiteY0" fmla="*/ 0 h 1329820"/>
              <a:gd name="connsiteX1" fmla="*/ 344071 w 458371"/>
              <a:gd name="connsiteY1" fmla="*/ 228600 h 1329820"/>
              <a:gd name="connsiteX2" fmla="*/ 95010 w 458371"/>
              <a:gd name="connsiteY2" fmla="*/ 832713 h 1329820"/>
              <a:gd name="connsiteX3" fmla="*/ 9404 w 458371"/>
              <a:gd name="connsiteY3" fmla="*/ 1011766 h 1329820"/>
              <a:gd name="connsiteX4" fmla="*/ 70745 w 458371"/>
              <a:gd name="connsiteY4" fmla="*/ 1329820 h 1329820"/>
              <a:gd name="connsiteX0" fmla="*/ 439014 w 439014"/>
              <a:gd name="connsiteY0" fmla="*/ 0 h 1329820"/>
              <a:gd name="connsiteX1" fmla="*/ 324714 w 439014"/>
              <a:gd name="connsiteY1" fmla="*/ 228600 h 1329820"/>
              <a:gd name="connsiteX2" fmla="*/ 75653 w 439014"/>
              <a:gd name="connsiteY2" fmla="*/ 832713 h 1329820"/>
              <a:gd name="connsiteX3" fmla="*/ 11370 w 439014"/>
              <a:gd name="connsiteY3" fmla="*/ 942778 h 1329820"/>
              <a:gd name="connsiteX4" fmla="*/ 51388 w 439014"/>
              <a:gd name="connsiteY4" fmla="*/ 1329820 h 1329820"/>
              <a:gd name="connsiteX0" fmla="*/ 390691 w 390691"/>
              <a:gd name="connsiteY0" fmla="*/ 0 h 1329820"/>
              <a:gd name="connsiteX1" fmla="*/ 276391 w 390691"/>
              <a:gd name="connsiteY1" fmla="*/ 228600 h 1329820"/>
              <a:gd name="connsiteX2" fmla="*/ 27330 w 390691"/>
              <a:gd name="connsiteY2" fmla="*/ 832713 h 1329820"/>
              <a:gd name="connsiteX3" fmla="*/ 3065 w 390691"/>
              <a:gd name="connsiteY3" fmla="*/ 1329820 h 1329820"/>
              <a:gd name="connsiteX0" fmla="*/ 405840 w 405840"/>
              <a:gd name="connsiteY0" fmla="*/ 0 h 1329820"/>
              <a:gd name="connsiteX1" fmla="*/ 291540 w 405840"/>
              <a:gd name="connsiteY1" fmla="*/ 228600 h 1329820"/>
              <a:gd name="connsiteX2" fmla="*/ 42479 w 405840"/>
              <a:gd name="connsiteY2" fmla="*/ 832713 h 1329820"/>
              <a:gd name="connsiteX3" fmla="*/ 18214 w 405840"/>
              <a:gd name="connsiteY3" fmla="*/ 1329820 h 1329820"/>
              <a:gd name="connsiteX0" fmla="*/ 415221 w 415221"/>
              <a:gd name="connsiteY0" fmla="*/ 0 h 1331074"/>
              <a:gd name="connsiteX1" fmla="*/ 300921 w 415221"/>
              <a:gd name="connsiteY1" fmla="*/ 228600 h 1331074"/>
              <a:gd name="connsiteX2" fmla="*/ 51860 w 415221"/>
              <a:gd name="connsiteY2" fmla="*/ 832713 h 1331074"/>
              <a:gd name="connsiteX3" fmla="*/ 0 w 415221"/>
              <a:gd name="connsiteY3" fmla="*/ 1331074 h 1331074"/>
              <a:gd name="connsiteX0" fmla="*/ 432896 w 432896"/>
              <a:gd name="connsiteY0" fmla="*/ 0 h 1331074"/>
              <a:gd name="connsiteX1" fmla="*/ 318596 w 432896"/>
              <a:gd name="connsiteY1" fmla="*/ 228600 h 1331074"/>
              <a:gd name="connsiteX2" fmla="*/ 69535 w 432896"/>
              <a:gd name="connsiteY2" fmla="*/ 832713 h 1331074"/>
              <a:gd name="connsiteX3" fmla="*/ 17675 w 432896"/>
              <a:gd name="connsiteY3" fmla="*/ 1331074 h 1331074"/>
              <a:gd name="connsiteX0" fmla="*/ 445232 w 445232"/>
              <a:gd name="connsiteY0" fmla="*/ 0 h 1331074"/>
              <a:gd name="connsiteX1" fmla="*/ 330932 w 445232"/>
              <a:gd name="connsiteY1" fmla="*/ 228600 h 1331074"/>
              <a:gd name="connsiteX2" fmla="*/ 81871 w 445232"/>
              <a:gd name="connsiteY2" fmla="*/ 832713 h 1331074"/>
              <a:gd name="connsiteX3" fmla="*/ 30011 w 445232"/>
              <a:gd name="connsiteY3" fmla="*/ 1331074 h 1331074"/>
              <a:gd name="connsiteX0" fmla="*/ 433687 w 433687"/>
              <a:gd name="connsiteY0" fmla="*/ 0 h 1331074"/>
              <a:gd name="connsiteX1" fmla="*/ 319387 w 433687"/>
              <a:gd name="connsiteY1" fmla="*/ 228600 h 1331074"/>
              <a:gd name="connsiteX2" fmla="*/ 111718 w 433687"/>
              <a:gd name="connsiteY2" fmla="*/ 749928 h 1331074"/>
              <a:gd name="connsiteX3" fmla="*/ 18466 w 433687"/>
              <a:gd name="connsiteY3" fmla="*/ 1331074 h 1331074"/>
              <a:gd name="connsiteX0" fmla="*/ 446134 w 446134"/>
              <a:gd name="connsiteY0" fmla="*/ 0 h 1331074"/>
              <a:gd name="connsiteX1" fmla="*/ 331834 w 446134"/>
              <a:gd name="connsiteY1" fmla="*/ 228600 h 1331074"/>
              <a:gd name="connsiteX2" fmla="*/ 124165 w 446134"/>
              <a:gd name="connsiteY2" fmla="*/ 749928 h 1331074"/>
              <a:gd name="connsiteX3" fmla="*/ 30913 w 446134"/>
              <a:gd name="connsiteY3" fmla="*/ 1331074 h 1331074"/>
              <a:gd name="connsiteX0" fmla="*/ 462176 w 462176"/>
              <a:gd name="connsiteY0" fmla="*/ 0 h 1331074"/>
              <a:gd name="connsiteX1" fmla="*/ 347876 w 462176"/>
              <a:gd name="connsiteY1" fmla="*/ 228600 h 1331074"/>
              <a:gd name="connsiteX2" fmla="*/ 102578 w 462176"/>
              <a:gd name="connsiteY2" fmla="*/ 823933 h 1331074"/>
              <a:gd name="connsiteX3" fmla="*/ 46955 w 462176"/>
              <a:gd name="connsiteY3" fmla="*/ 1331074 h 1331074"/>
              <a:gd name="connsiteX0" fmla="*/ 450128 w 450128"/>
              <a:gd name="connsiteY0" fmla="*/ 0 h 1331074"/>
              <a:gd name="connsiteX1" fmla="*/ 335828 w 450128"/>
              <a:gd name="connsiteY1" fmla="*/ 228600 h 1331074"/>
              <a:gd name="connsiteX2" fmla="*/ 90530 w 450128"/>
              <a:gd name="connsiteY2" fmla="*/ 823933 h 1331074"/>
              <a:gd name="connsiteX3" fmla="*/ 34907 w 450128"/>
              <a:gd name="connsiteY3" fmla="*/ 1331074 h 1331074"/>
              <a:gd name="connsiteX0" fmla="*/ 450128 w 450128"/>
              <a:gd name="connsiteY0" fmla="*/ 0 h 1331074"/>
              <a:gd name="connsiteX1" fmla="*/ 335828 w 450128"/>
              <a:gd name="connsiteY1" fmla="*/ 228600 h 1331074"/>
              <a:gd name="connsiteX2" fmla="*/ 90530 w 450128"/>
              <a:gd name="connsiteY2" fmla="*/ 823933 h 1331074"/>
              <a:gd name="connsiteX3" fmla="*/ 34907 w 450128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1660 w 431660"/>
              <a:gd name="connsiteY0" fmla="*/ 0 h 1331074"/>
              <a:gd name="connsiteX1" fmla="*/ 297290 w 431660"/>
              <a:gd name="connsiteY1" fmla="*/ 281281 h 1331074"/>
              <a:gd name="connsiteX2" fmla="*/ 72062 w 431660"/>
              <a:gd name="connsiteY2" fmla="*/ 823933 h 1331074"/>
              <a:gd name="connsiteX3" fmla="*/ 16439 w 431660"/>
              <a:gd name="connsiteY3" fmla="*/ 1331074 h 1331074"/>
              <a:gd name="connsiteX0" fmla="*/ 436551 w 436551"/>
              <a:gd name="connsiteY0" fmla="*/ 0 h 1331074"/>
              <a:gd name="connsiteX1" fmla="*/ 302181 w 436551"/>
              <a:gd name="connsiteY1" fmla="*/ 281281 h 1331074"/>
              <a:gd name="connsiteX2" fmla="*/ 76953 w 436551"/>
              <a:gd name="connsiteY2" fmla="*/ 823933 h 1331074"/>
              <a:gd name="connsiteX3" fmla="*/ 21330 w 436551"/>
              <a:gd name="connsiteY3" fmla="*/ 1331074 h 1331074"/>
              <a:gd name="connsiteX0" fmla="*/ 425574 w 425574"/>
              <a:gd name="connsiteY0" fmla="*/ 0 h 1331074"/>
              <a:gd name="connsiteX1" fmla="*/ 291204 w 425574"/>
              <a:gd name="connsiteY1" fmla="*/ 281281 h 1331074"/>
              <a:gd name="connsiteX2" fmla="*/ 65976 w 425574"/>
              <a:gd name="connsiteY2" fmla="*/ 823933 h 1331074"/>
              <a:gd name="connsiteX3" fmla="*/ 2949 w 425574"/>
              <a:gd name="connsiteY3" fmla="*/ 971627 h 1331074"/>
              <a:gd name="connsiteX4" fmla="*/ 10353 w 425574"/>
              <a:gd name="connsiteY4" fmla="*/ 1331074 h 1331074"/>
              <a:gd name="connsiteX0" fmla="*/ 425574 w 425574"/>
              <a:gd name="connsiteY0" fmla="*/ 0 h 1331074"/>
              <a:gd name="connsiteX1" fmla="*/ 291204 w 425574"/>
              <a:gd name="connsiteY1" fmla="*/ 281281 h 1331074"/>
              <a:gd name="connsiteX2" fmla="*/ 65976 w 425574"/>
              <a:gd name="connsiteY2" fmla="*/ 823933 h 1331074"/>
              <a:gd name="connsiteX3" fmla="*/ 2949 w 425574"/>
              <a:gd name="connsiteY3" fmla="*/ 971627 h 1331074"/>
              <a:gd name="connsiteX4" fmla="*/ 10353 w 425574"/>
              <a:gd name="connsiteY4" fmla="*/ 1331074 h 1331074"/>
              <a:gd name="connsiteX0" fmla="*/ 427671 w 427671"/>
              <a:gd name="connsiteY0" fmla="*/ 0 h 1331074"/>
              <a:gd name="connsiteX1" fmla="*/ 293301 w 427671"/>
              <a:gd name="connsiteY1" fmla="*/ 281281 h 1331074"/>
              <a:gd name="connsiteX2" fmla="*/ 68073 w 427671"/>
              <a:gd name="connsiteY2" fmla="*/ 823933 h 1331074"/>
              <a:gd name="connsiteX3" fmla="*/ 5046 w 427671"/>
              <a:gd name="connsiteY3" fmla="*/ 971627 h 1331074"/>
              <a:gd name="connsiteX4" fmla="*/ 12450 w 42767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8003 w 437601"/>
              <a:gd name="connsiteY2" fmla="*/ 82393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8003 w 437601"/>
              <a:gd name="connsiteY2" fmla="*/ 82393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79257 w 437601"/>
              <a:gd name="connsiteY2" fmla="*/ 815153 h 1331074"/>
              <a:gd name="connsiteX3" fmla="*/ 3687 w 437601"/>
              <a:gd name="connsiteY3" fmla="*/ 1066955 h 1331074"/>
              <a:gd name="connsiteX4" fmla="*/ 22380 w 437601"/>
              <a:gd name="connsiteY4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687 w 437601"/>
              <a:gd name="connsiteY4" fmla="*/ 1066955 h 1331074"/>
              <a:gd name="connsiteX5" fmla="*/ 22380 w 437601"/>
              <a:gd name="connsiteY5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687 w 437601"/>
              <a:gd name="connsiteY4" fmla="*/ 1066955 h 1331074"/>
              <a:gd name="connsiteX5" fmla="*/ 22380 w 437601"/>
              <a:gd name="connsiteY5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32537 w 437601"/>
              <a:gd name="connsiteY4" fmla="*/ 926472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79257 w 437601"/>
              <a:gd name="connsiteY3" fmla="*/ 815153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80547 w 437601"/>
              <a:gd name="connsiteY2" fmla="*/ 572753 h 1331074"/>
              <a:gd name="connsiteX3" fmla="*/ 109361 w 437601"/>
              <a:gd name="connsiteY3" fmla="*/ 772506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09361 w 437601"/>
              <a:gd name="connsiteY3" fmla="*/ 772506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4306 w 437601"/>
              <a:gd name="connsiteY4" fmla="*/ 876991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1725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7954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207954 w 437601"/>
              <a:gd name="connsiteY2" fmla="*/ 643763 h 1331074"/>
              <a:gd name="connsiteX3" fmla="*/ 156700 w 437601"/>
              <a:gd name="connsiteY3" fmla="*/ 841023 h 1331074"/>
              <a:gd name="connsiteX4" fmla="*/ 98043 w 437601"/>
              <a:gd name="connsiteY4" fmla="*/ 867025 h 1331074"/>
              <a:gd name="connsiteX5" fmla="*/ 14976 w 437601"/>
              <a:gd name="connsiteY5" fmla="*/ 921454 h 1331074"/>
              <a:gd name="connsiteX6" fmla="*/ 3687 w 437601"/>
              <a:gd name="connsiteY6" fmla="*/ 1066955 h 1331074"/>
              <a:gd name="connsiteX7" fmla="*/ 22380 w 437601"/>
              <a:gd name="connsiteY7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56700 w 437601"/>
              <a:gd name="connsiteY2" fmla="*/ 841023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9124 w 437601"/>
              <a:gd name="connsiteY2" fmla="*/ 80614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  <a:gd name="connsiteX0" fmla="*/ 437601 w 437601"/>
              <a:gd name="connsiteY0" fmla="*/ 0 h 1331074"/>
              <a:gd name="connsiteX1" fmla="*/ 303231 w 437601"/>
              <a:gd name="connsiteY1" fmla="*/ 281281 h 1331074"/>
              <a:gd name="connsiteX2" fmla="*/ 170974 w 437601"/>
              <a:gd name="connsiteY2" fmla="*/ 793101 h 1331074"/>
              <a:gd name="connsiteX3" fmla="*/ 98043 w 437601"/>
              <a:gd name="connsiteY3" fmla="*/ 867025 h 1331074"/>
              <a:gd name="connsiteX4" fmla="*/ 14976 w 437601"/>
              <a:gd name="connsiteY4" fmla="*/ 921454 h 1331074"/>
              <a:gd name="connsiteX5" fmla="*/ 3687 w 437601"/>
              <a:gd name="connsiteY5" fmla="*/ 1066955 h 1331074"/>
              <a:gd name="connsiteX6" fmla="*/ 22380 w 437601"/>
              <a:gd name="connsiteY6" fmla="*/ 1331074 h 13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01" h="1331074">
                <a:moveTo>
                  <a:pt x="437601" y="0"/>
                </a:moveTo>
                <a:cubicBezTo>
                  <a:pt x="408673" y="46919"/>
                  <a:pt x="347669" y="149098"/>
                  <a:pt x="303231" y="281281"/>
                </a:cubicBezTo>
                <a:cubicBezTo>
                  <a:pt x="258793" y="413464"/>
                  <a:pt x="188977" y="695477"/>
                  <a:pt x="170974" y="793101"/>
                </a:cubicBezTo>
                <a:cubicBezTo>
                  <a:pt x="152971" y="890725"/>
                  <a:pt x="121664" y="853620"/>
                  <a:pt x="98043" y="867025"/>
                </a:cubicBezTo>
                <a:cubicBezTo>
                  <a:pt x="74422" y="880430"/>
                  <a:pt x="30079" y="889793"/>
                  <a:pt x="14976" y="921454"/>
                </a:cubicBezTo>
                <a:cubicBezTo>
                  <a:pt x="-127" y="953115"/>
                  <a:pt x="5380" y="999521"/>
                  <a:pt x="3687" y="1066955"/>
                </a:cubicBezTo>
                <a:cubicBezTo>
                  <a:pt x="-10600" y="1248061"/>
                  <a:pt x="21146" y="1271166"/>
                  <a:pt x="22380" y="1331074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6636" y="2918331"/>
            <a:ext cx="10903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Disorder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995369D-3342-4960-8ACE-938512A8180C}"/>
              </a:ext>
            </a:extLst>
          </p:cNvPr>
          <p:cNvSpPr/>
          <p:nvPr/>
        </p:nvSpPr>
        <p:spPr>
          <a:xfrm>
            <a:off x="9086946" y="4267209"/>
            <a:ext cx="2808000" cy="39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1C8B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8B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DB4370-E595-4A32-B4CA-78E830757A03}"/>
              </a:ext>
            </a:extLst>
          </p:cNvPr>
          <p:cNvSpPr/>
          <p:nvPr/>
        </p:nvSpPr>
        <p:spPr>
          <a:xfrm>
            <a:off x="9086946" y="1045055"/>
            <a:ext cx="2808000" cy="38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Good Practice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40F8C3-B3BC-4A1C-A74A-9BD10E254688}"/>
              </a:ext>
            </a:extLst>
          </p:cNvPr>
          <p:cNvSpPr/>
          <p:nvPr/>
        </p:nvSpPr>
        <p:spPr>
          <a:xfrm>
            <a:off x="190004" y="1045055"/>
            <a:ext cx="2808000" cy="38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AC3F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Emergent Practice</a:t>
            </a:r>
            <a:b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AC3F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D56310-5549-4D80-B2AA-D29043B9BE84}"/>
              </a:ext>
            </a:extLst>
          </p:cNvPr>
          <p:cNvSpPr/>
          <p:nvPr/>
        </p:nvSpPr>
        <p:spPr>
          <a:xfrm>
            <a:off x="190004" y="4267209"/>
            <a:ext cx="2808000" cy="39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Novel Practice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00467F"/>
                </a:solidFill>
              </a:rPr>
              <a:t>Cynefin</a:t>
            </a:r>
            <a:r>
              <a:rPr lang="en-AU" b="1" dirty="0">
                <a:solidFill>
                  <a:srgbClr val="00467F"/>
                </a:solidFill>
              </a:rPr>
              <a:t> – “a sense of place”</a:t>
            </a:r>
            <a:endParaRPr lang="en-A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95489" y="172928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5489" y="219745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5489" y="266562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489" y="3133798"/>
            <a:ext cx="2160000" cy="0"/>
          </a:xfrm>
          <a:prstGeom prst="line">
            <a:avLst/>
          </a:prstGeom>
          <a:ln w="25400">
            <a:solidFill>
              <a:srgbClr val="AC3F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5489" y="492677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489" y="539494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5489" y="586311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5489" y="6331288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611545" y="179016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611545" y="225833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611545" y="272650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11545" y="3194673"/>
            <a:ext cx="2160000" cy="0"/>
          </a:xfrm>
          <a:prstGeom prst="line">
            <a:avLst/>
          </a:prstGeom>
          <a:ln w="254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11545" y="499441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611545" y="546258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611545" y="593075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611545" y="6398922"/>
            <a:ext cx="2160000" cy="0"/>
          </a:xfrm>
          <a:prstGeom prst="line">
            <a:avLst/>
          </a:prstGeom>
          <a:ln w="25400">
            <a:solidFill>
              <a:srgbClr val="1C8B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4174" y="6537846"/>
            <a:ext cx="795785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Snowden, D., &amp; Boone, M. (2007). A Leader’s Framework for Decision Making.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Harvard Business Review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85(11), 68–76.</a:t>
            </a: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Cynefin – “a sense of place”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Cynefin – “a sense of place”</dc:title>
  <dc:creator>Tony Peloso</dc:creator>
  <cp:lastModifiedBy>Tony Peloso</cp:lastModifiedBy>
  <cp:revision>1</cp:revision>
  <dcterms:created xsi:type="dcterms:W3CDTF">2022-01-12T09:00:48Z</dcterms:created>
  <dcterms:modified xsi:type="dcterms:W3CDTF">2022-01-12T13:57:33Z</dcterms:modified>
</cp:coreProperties>
</file>