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7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692032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70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857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98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59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7757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90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9224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15533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39469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23455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05465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5085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3657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05136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502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Diagonal Corner Rectangle 26"/>
          <p:cNvSpPr/>
          <p:nvPr/>
        </p:nvSpPr>
        <p:spPr>
          <a:xfrm>
            <a:off x="775155" y="1174018"/>
            <a:ext cx="2988000" cy="1584000"/>
          </a:xfrm>
          <a:prstGeom prst="round2DiagRect">
            <a:avLst/>
          </a:prstGeom>
          <a:solidFill>
            <a:srgbClr val="22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Strategy/Vision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business are we in?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will we compete?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 our vision?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Diamond 76"/>
          <p:cNvSpPr/>
          <p:nvPr/>
        </p:nvSpPr>
        <p:spPr>
          <a:xfrm>
            <a:off x="1657351" y="2027216"/>
            <a:ext cx="8153400" cy="3567457"/>
          </a:xfrm>
          <a:prstGeom prst="diamond">
            <a:avLst/>
          </a:prstGeom>
          <a:solidFill>
            <a:srgbClr val="B3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378606" y="3283652"/>
            <a:ext cx="922312" cy="952500"/>
            <a:chOff x="5261372" y="2540051"/>
            <a:chExt cx="1264444" cy="10953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93594" y="2540051"/>
              <a:ext cx="0" cy="10953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261372" y="3049638"/>
              <a:ext cx="126444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45076" y="5874489"/>
            <a:ext cx="6819900" cy="417209"/>
            <a:chOff x="2581276" y="5242940"/>
            <a:chExt cx="6819900" cy="4172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F3DEA3-A369-4EE5-B8B4-03EC6F41A411}"/>
                </a:ext>
              </a:extLst>
            </p:cNvPr>
            <p:cNvSpPr/>
            <p:nvPr/>
          </p:nvSpPr>
          <p:spPr>
            <a:xfrm>
              <a:off x="2581276" y="5242940"/>
              <a:ext cx="6819900" cy="417209"/>
            </a:xfrm>
            <a:prstGeom prst="rect">
              <a:avLst/>
            </a:prstGeom>
            <a:solidFill>
              <a:srgbClr val="AC3F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2D4D94-FBCE-44C3-B8F6-A2AF44487BF1}"/>
                </a:ext>
              </a:extLst>
            </p:cNvPr>
            <p:cNvSpPr txBox="1"/>
            <p:nvPr/>
          </p:nvSpPr>
          <p:spPr>
            <a:xfrm>
              <a:off x="2581276" y="5258801"/>
              <a:ext cx="681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Success comes from Alignment</a:t>
              </a:r>
            </a:p>
          </p:txBody>
        </p:sp>
      </p:grpSp>
      <p:sp>
        <p:nvSpPr>
          <p:cNvPr id="29" name="Round Diagonal Corner Rectangle 28"/>
          <p:cNvSpPr/>
          <p:nvPr/>
        </p:nvSpPr>
        <p:spPr>
          <a:xfrm>
            <a:off x="8282460" y="1137035"/>
            <a:ext cx="2988000" cy="1584000"/>
          </a:xfrm>
          <a:prstGeom prst="round2DiagRect">
            <a:avLst/>
          </a:prstGeom>
          <a:solidFill>
            <a:srgbClr val="1C8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Executive Leadership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Symbolic 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8B52C2-C55E-4194-89DD-4BC374C6E030}"/>
              </a:ext>
            </a:extLst>
          </p:cNvPr>
          <p:cNvSpPr txBox="1"/>
          <p:nvPr/>
        </p:nvSpPr>
        <p:spPr>
          <a:xfrm>
            <a:off x="9364976" y="1289959"/>
            <a:ext cx="183989" cy="320475"/>
          </a:xfrm>
          <a:prstGeom prst="rect">
            <a:avLst/>
          </a:prstGeom>
          <a:noFill/>
        </p:spPr>
        <p:txBody>
          <a:bodyPr wrap="none" t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Round Diagonal Corner Rectangle 42"/>
          <p:cNvSpPr>
            <a:spLocks noChangeAspect="1"/>
          </p:cNvSpPr>
          <p:nvPr/>
        </p:nvSpPr>
        <p:spPr>
          <a:xfrm>
            <a:off x="4649590" y="4537509"/>
            <a:ext cx="2376000" cy="1244085"/>
          </a:xfrm>
          <a:prstGeom prst="round2DiagRect">
            <a:avLst/>
          </a:prstGeom>
          <a:solidFill>
            <a:srgbClr val="4E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Formal Organisation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Structures?    Controls?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Rewards?      Careers?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ound Diagonal Corner Rectangle 40"/>
          <p:cNvSpPr>
            <a:spLocks noChangeAspect="1"/>
          </p:cNvSpPr>
          <p:nvPr/>
        </p:nvSpPr>
        <p:spPr>
          <a:xfrm>
            <a:off x="813668" y="3188901"/>
            <a:ext cx="2376000" cy="1244085"/>
          </a:xfrm>
          <a:prstGeom prst="round2DiagRect">
            <a:avLst/>
          </a:prstGeom>
          <a:solidFill>
            <a:srgbClr val="7F8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people have the necessary competencies?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they motivated?</a:t>
            </a:r>
          </a:p>
        </p:txBody>
      </p:sp>
      <p:sp>
        <p:nvSpPr>
          <p:cNvPr id="56" name="Round Diagonal Corner Rectangle 55"/>
          <p:cNvSpPr>
            <a:spLocks noChangeAspect="1"/>
          </p:cNvSpPr>
          <p:nvPr/>
        </p:nvSpPr>
        <p:spPr>
          <a:xfrm>
            <a:off x="8723010" y="3188901"/>
            <a:ext cx="2376000" cy="1244085"/>
          </a:xfrm>
          <a:prstGeom prst="round2DiagRect">
            <a:avLst/>
          </a:prstGeom>
          <a:solidFill>
            <a:srgbClr val="AC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Culture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norms, values, attitudes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needed?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240000" flipH="1">
            <a:off x="3834410" y="1425677"/>
            <a:ext cx="4291177" cy="2811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829830" y="1851718"/>
            <a:ext cx="732645" cy="361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 Diagonal Corner Rectangle 80"/>
          <p:cNvSpPr>
            <a:spLocks noChangeAspect="1"/>
          </p:cNvSpPr>
          <p:nvPr/>
        </p:nvSpPr>
        <p:spPr>
          <a:xfrm>
            <a:off x="4652990" y="1688030"/>
            <a:ext cx="2369200" cy="1245600"/>
          </a:xfrm>
          <a:prstGeom prst="round2DiagRect">
            <a:avLst/>
          </a:prstGeom>
          <a:solidFill>
            <a:srgbClr val="ED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rIns="90000" bIns="36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Success Factors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specific tasks have to get done to implement the strategy?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Strategy Diamond</a:t>
            </a:r>
          </a:p>
        </p:txBody>
      </p:sp>
    </p:spTree>
    <p:extLst>
      <p:ext uri="{BB962C8B-B14F-4D97-AF65-F5344CB8AC3E}">
        <p14:creationId xmlns:p14="http://schemas.microsoft.com/office/powerpoint/2010/main" val="134615971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Strategy Diamond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Diamond</dc:title>
  <dc:creator>Tony Peloso</dc:creator>
  <cp:lastModifiedBy>Tony Peloso</cp:lastModifiedBy>
  <cp:revision>1</cp:revision>
  <dcterms:created xsi:type="dcterms:W3CDTF">2022-01-27T07:26:42Z</dcterms:created>
  <dcterms:modified xsi:type="dcterms:W3CDTF">2022-01-27T07:27:17Z</dcterms:modified>
</cp:coreProperties>
</file>