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7" r:id="rId5"/>
    <p:sldId id="259" r:id="rId6"/>
    <p:sldId id="264" r:id="rId7"/>
    <p:sldId id="266" r:id="rId8"/>
    <p:sldId id="261" r:id="rId9"/>
    <p:sldId id="268" r:id="rId10"/>
    <p:sldId id="262" r:id="rId11"/>
  </p:sldIdLst>
  <p:sldSz cx="6840538" cy="1008062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33"/>
    <p:restoredTop sz="94670"/>
  </p:normalViewPr>
  <p:slideViewPr>
    <p:cSldViewPr snapToGrid="0" snapToObjects="1">
      <p:cViewPr varScale="1">
        <p:scale>
          <a:sx n="78" d="100"/>
          <a:sy n="78" d="100"/>
        </p:scale>
        <p:origin x="3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41" y="1649770"/>
            <a:ext cx="5814457" cy="3509551"/>
          </a:xfrm>
        </p:spPr>
        <p:txBody>
          <a:bodyPr anchor="b"/>
          <a:lstStyle>
            <a:lvl1pPr algn="ctr"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067" y="5294662"/>
            <a:ext cx="5130404" cy="2433817"/>
          </a:xfrm>
        </p:spPr>
        <p:txBody>
          <a:bodyPr/>
          <a:lstStyle>
            <a:lvl1pPr marL="0" indent="0" algn="ctr">
              <a:buNone/>
              <a:defRPr sz="1795"/>
            </a:lvl1pPr>
            <a:lvl2pPr marL="342031" indent="0" algn="ctr">
              <a:buNone/>
              <a:defRPr sz="1496"/>
            </a:lvl2pPr>
            <a:lvl3pPr marL="684063" indent="0" algn="ctr">
              <a:buNone/>
              <a:defRPr sz="1347"/>
            </a:lvl3pPr>
            <a:lvl4pPr marL="1026094" indent="0" algn="ctr">
              <a:buNone/>
              <a:defRPr sz="1197"/>
            </a:lvl4pPr>
            <a:lvl5pPr marL="1368125" indent="0" algn="ctr">
              <a:buNone/>
              <a:defRPr sz="1197"/>
            </a:lvl5pPr>
            <a:lvl6pPr marL="1710157" indent="0" algn="ctr">
              <a:buNone/>
              <a:defRPr sz="1197"/>
            </a:lvl6pPr>
            <a:lvl7pPr marL="2052188" indent="0" algn="ctr">
              <a:buNone/>
              <a:defRPr sz="1197"/>
            </a:lvl7pPr>
            <a:lvl8pPr marL="2394219" indent="0" algn="ctr">
              <a:buNone/>
              <a:defRPr sz="1197"/>
            </a:lvl8pPr>
            <a:lvl9pPr marL="2736251" indent="0" algn="ctr">
              <a:buNone/>
              <a:defRPr sz="11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2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95260" y="536700"/>
            <a:ext cx="1474991" cy="8542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0288" y="536700"/>
            <a:ext cx="4339466" cy="85428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9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2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513159"/>
            <a:ext cx="5899964" cy="4193259"/>
          </a:xfrm>
        </p:spPr>
        <p:txBody>
          <a:bodyPr anchor="b"/>
          <a:lstStyle>
            <a:lvl1pPr>
              <a:defRPr sz="44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725" y="6746088"/>
            <a:ext cx="5899964" cy="2205136"/>
          </a:xfrm>
        </p:spPr>
        <p:txBody>
          <a:bodyPr/>
          <a:lstStyle>
            <a:lvl1pPr marL="0" indent="0">
              <a:buNone/>
              <a:defRPr sz="1795">
                <a:solidFill>
                  <a:schemeClr val="tx1"/>
                </a:solidFill>
              </a:defRPr>
            </a:lvl1pPr>
            <a:lvl2pPr marL="342031" indent="0">
              <a:buNone/>
              <a:defRPr sz="1496">
                <a:solidFill>
                  <a:schemeClr val="tx1">
                    <a:tint val="75000"/>
                  </a:schemeClr>
                </a:solidFill>
              </a:defRPr>
            </a:lvl2pPr>
            <a:lvl3pPr marL="68406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094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4pPr>
            <a:lvl5pPr marL="1368125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5pPr>
            <a:lvl6pPr marL="1710157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6pPr>
            <a:lvl7pPr marL="2052188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7pPr>
            <a:lvl8pPr marL="2394219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8pPr>
            <a:lvl9pPr marL="2736251" indent="0">
              <a:buNone/>
              <a:defRPr sz="11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287" y="2683500"/>
            <a:ext cx="2907229" cy="6396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3022" y="2683500"/>
            <a:ext cx="2907229" cy="63960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01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536702"/>
            <a:ext cx="5899964" cy="1948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179" y="2471154"/>
            <a:ext cx="2893868" cy="121107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9" y="3682228"/>
            <a:ext cx="2893868" cy="5416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63023" y="2471154"/>
            <a:ext cx="2908120" cy="1211074"/>
          </a:xfrm>
        </p:spPr>
        <p:txBody>
          <a:bodyPr anchor="b"/>
          <a:lstStyle>
            <a:lvl1pPr marL="0" indent="0">
              <a:buNone/>
              <a:defRPr sz="1795" b="1"/>
            </a:lvl1pPr>
            <a:lvl2pPr marL="342031" indent="0">
              <a:buNone/>
              <a:defRPr sz="1496" b="1"/>
            </a:lvl2pPr>
            <a:lvl3pPr marL="684063" indent="0">
              <a:buNone/>
              <a:defRPr sz="1347" b="1"/>
            </a:lvl3pPr>
            <a:lvl4pPr marL="1026094" indent="0">
              <a:buNone/>
              <a:defRPr sz="1197" b="1"/>
            </a:lvl4pPr>
            <a:lvl5pPr marL="1368125" indent="0">
              <a:buNone/>
              <a:defRPr sz="1197" b="1"/>
            </a:lvl5pPr>
            <a:lvl6pPr marL="1710157" indent="0">
              <a:buNone/>
              <a:defRPr sz="1197" b="1"/>
            </a:lvl6pPr>
            <a:lvl7pPr marL="2052188" indent="0">
              <a:buNone/>
              <a:defRPr sz="1197" b="1"/>
            </a:lvl7pPr>
            <a:lvl8pPr marL="2394219" indent="0">
              <a:buNone/>
              <a:defRPr sz="1197" b="1"/>
            </a:lvl8pPr>
            <a:lvl9pPr marL="2736251" indent="0">
              <a:buNone/>
              <a:defRPr sz="119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63023" y="3682228"/>
            <a:ext cx="2908120" cy="5416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6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7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72042"/>
            <a:ext cx="2206252" cy="235214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120" y="1451426"/>
            <a:ext cx="3463022" cy="7163777"/>
          </a:xfrm>
        </p:spPr>
        <p:txBody>
          <a:bodyPr/>
          <a:lstStyle>
            <a:lvl1pPr>
              <a:defRPr sz="2394"/>
            </a:lvl1pPr>
            <a:lvl2pPr>
              <a:defRPr sz="2095"/>
            </a:lvl2pPr>
            <a:lvl3pPr>
              <a:defRPr sz="1795"/>
            </a:lvl3pPr>
            <a:lvl4pPr>
              <a:defRPr sz="1496"/>
            </a:lvl4pPr>
            <a:lvl5pPr>
              <a:defRPr sz="1496"/>
            </a:lvl5pPr>
            <a:lvl6pPr>
              <a:defRPr sz="1496"/>
            </a:lvl6pPr>
            <a:lvl7pPr>
              <a:defRPr sz="1496"/>
            </a:lvl7pPr>
            <a:lvl8pPr>
              <a:defRPr sz="1496"/>
            </a:lvl8pPr>
            <a:lvl9pPr>
              <a:defRPr sz="149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024188"/>
            <a:ext cx="2206252" cy="5602681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4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78" y="672042"/>
            <a:ext cx="2206252" cy="2352146"/>
          </a:xfrm>
        </p:spPr>
        <p:txBody>
          <a:bodyPr anchor="b"/>
          <a:lstStyle>
            <a:lvl1pPr>
              <a:defRPr sz="23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8120" y="1451426"/>
            <a:ext cx="3463022" cy="7163777"/>
          </a:xfrm>
        </p:spPr>
        <p:txBody>
          <a:bodyPr anchor="t"/>
          <a:lstStyle>
            <a:lvl1pPr marL="0" indent="0">
              <a:buNone/>
              <a:defRPr sz="2394"/>
            </a:lvl1pPr>
            <a:lvl2pPr marL="342031" indent="0">
              <a:buNone/>
              <a:defRPr sz="2095"/>
            </a:lvl2pPr>
            <a:lvl3pPr marL="684063" indent="0">
              <a:buNone/>
              <a:defRPr sz="1795"/>
            </a:lvl3pPr>
            <a:lvl4pPr marL="1026094" indent="0">
              <a:buNone/>
              <a:defRPr sz="1496"/>
            </a:lvl4pPr>
            <a:lvl5pPr marL="1368125" indent="0">
              <a:buNone/>
              <a:defRPr sz="1496"/>
            </a:lvl5pPr>
            <a:lvl6pPr marL="1710157" indent="0">
              <a:buNone/>
              <a:defRPr sz="1496"/>
            </a:lvl6pPr>
            <a:lvl7pPr marL="2052188" indent="0">
              <a:buNone/>
              <a:defRPr sz="1496"/>
            </a:lvl7pPr>
            <a:lvl8pPr marL="2394219" indent="0">
              <a:buNone/>
              <a:defRPr sz="1496"/>
            </a:lvl8pPr>
            <a:lvl9pPr marL="2736251" indent="0">
              <a:buNone/>
              <a:defRPr sz="14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178" y="3024188"/>
            <a:ext cx="2206252" cy="5602681"/>
          </a:xfrm>
        </p:spPr>
        <p:txBody>
          <a:bodyPr/>
          <a:lstStyle>
            <a:lvl1pPr marL="0" indent="0">
              <a:buNone/>
              <a:defRPr sz="1197"/>
            </a:lvl1pPr>
            <a:lvl2pPr marL="342031" indent="0">
              <a:buNone/>
              <a:defRPr sz="1047"/>
            </a:lvl2pPr>
            <a:lvl3pPr marL="684063" indent="0">
              <a:buNone/>
              <a:defRPr sz="898"/>
            </a:lvl3pPr>
            <a:lvl4pPr marL="1026094" indent="0">
              <a:buNone/>
              <a:defRPr sz="748"/>
            </a:lvl4pPr>
            <a:lvl5pPr marL="1368125" indent="0">
              <a:buNone/>
              <a:defRPr sz="748"/>
            </a:lvl5pPr>
            <a:lvl6pPr marL="1710157" indent="0">
              <a:buNone/>
              <a:defRPr sz="748"/>
            </a:lvl6pPr>
            <a:lvl7pPr marL="2052188" indent="0">
              <a:buNone/>
              <a:defRPr sz="748"/>
            </a:lvl7pPr>
            <a:lvl8pPr marL="2394219" indent="0">
              <a:buNone/>
              <a:defRPr sz="748"/>
            </a:lvl8pPr>
            <a:lvl9pPr marL="2736251" indent="0">
              <a:buNone/>
              <a:defRPr sz="74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3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287" y="536702"/>
            <a:ext cx="5899964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287" y="2683500"/>
            <a:ext cx="5899964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0287" y="9343248"/>
            <a:ext cx="153912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2505E-857E-1C4E-BB4E-99BA7ADD8D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5928" y="9343248"/>
            <a:ext cx="2308682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1130" y="9343248"/>
            <a:ext cx="153912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2104-DF66-0341-8DD0-0A22A437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9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4063" rtl="0" eaLnBrk="1" latinLnBrk="0" hangingPunct="1">
        <a:lnSpc>
          <a:spcPct val="90000"/>
        </a:lnSpc>
        <a:spcBef>
          <a:spcPct val="0"/>
        </a:spcBef>
        <a:buNone/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16" indent="-171016" algn="l" defTabSz="684063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1pPr>
      <a:lvl2pPr marL="513047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855078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6" kern="1200">
          <a:solidFill>
            <a:schemeClr val="tx1"/>
          </a:solidFill>
          <a:latin typeface="+mn-lt"/>
          <a:ea typeface="+mn-ea"/>
          <a:cs typeface="+mn-cs"/>
        </a:defRPr>
      </a:lvl3pPr>
      <a:lvl4pPr marL="1197110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39141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1172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3204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5235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7266" indent="-171016" algn="l" defTabSz="684063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03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063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094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8125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0157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2188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4219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6251" algn="l" defTabSz="684063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44B4B-91A1-0A42-A3D7-3F3B55CDD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5"/>
            <a:ext cx="6840538" cy="96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4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8395D-B072-DF45-BAB0-7C36D50A0F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5"/>
            <a:ext cx="6840538" cy="96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1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9646B-3F1F-054E-A824-EA74A14D0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5"/>
            <a:ext cx="6840538" cy="96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1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CD57A8-88DF-1A42-8608-BCD4A386A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5"/>
            <a:ext cx="6840538" cy="96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9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24990-6CBC-0947-9FB8-DDC57C7B2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5"/>
            <a:ext cx="6840538" cy="96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0753D-6394-CC4C-A309-54E29CFD6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5"/>
            <a:ext cx="6840538" cy="96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77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FCF27-7F2C-A44E-A3A7-668087572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075"/>
            <a:ext cx="6840538" cy="96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8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0EEE18F68984AB556905CD2BAB588" ma:contentTypeVersion="10" ma:contentTypeDescription="Create a new document." ma:contentTypeScope="" ma:versionID="031a016aadafbe351e633dc122b4f97f">
  <xsd:schema xmlns:xsd="http://www.w3.org/2001/XMLSchema" xmlns:xs="http://www.w3.org/2001/XMLSchema" xmlns:p="http://schemas.microsoft.com/office/2006/metadata/properties" xmlns:ns2="8f49b4e0-e4d2-4d77-8853-cd230749620e" targetNamespace="http://schemas.microsoft.com/office/2006/metadata/properties" ma:root="true" ma:fieldsID="606c07c709bedf8f647c4db04cca12e6" ns2:_="">
    <xsd:import namespace="8f49b4e0-e4d2-4d77-8853-cd2307496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9b4e0-e4d2-4d77-8853-cd2307496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EE5095-D165-447A-B9EA-A7CFE2FB6A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686BB3-1303-45DB-8651-9F3E3A12B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49b4e0-e4d2-4d77-8853-cd2307496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E06B71-47CC-4069-9802-373D97524A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f49b4e0-e4d2-4d77-8853-cd230749620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0</Words>
  <Application>Microsoft Office PowerPoint</Application>
  <PresentationFormat>Custom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Komarowski</dc:creator>
  <cp:lastModifiedBy>Tony Peloso</cp:lastModifiedBy>
  <cp:revision>7</cp:revision>
  <cp:lastPrinted>2021-03-01T07:05:37Z</cp:lastPrinted>
  <dcterms:created xsi:type="dcterms:W3CDTF">2019-01-30T12:58:20Z</dcterms:created>
  <dcterms:modified xsi:type="dcterms:W3CDTF">2021-10-27T05:53:45Z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0x01010064B0EEE18F68984AB556905CD2BAB588</vt:lpwstr>
  </property>
</Properties>
</file>