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73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A7B3-D164-401B-98C2-AD3F28F6A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A9980-5BED-449E-8EF7-898A7F2CA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D9DC-FFB7-48B6-BDC4-54B2A09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897E-49BE-4514-86F9-726503CC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4638-0E25-4A1E-B68A-5A090860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D151-95C5-4971-A4D5-A2990654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3561C-4D70-4893-8DD4-78D2DB21E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6432-E662-41AE-82D5-D8619195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2608F-E148-4E3E-9E10-68DDE8BF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571F7-3C3D-48E9-9CF1-F2A7A369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BC344-EA17-47CA-9E36-C9C896556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51A77-C404-4F5D-AA32-443EA2E70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CF9F8-C2CC-4051-9E55-8574B229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1D157-E5CC-43A6-A267-0A56B907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7412-C497-4C14-A029-24AF6AA8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98375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4122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35134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42858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26835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6213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0303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0855-F930-4998-BDA2-72E96CBF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43C3-4BDC-49F5-B003-8201ED1B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47D9-06FC-41BF-B9A4-AEB6ADEA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6E745-05B4-4A98-A622-80831445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8AE5-FEDB-4C0B-8C49-9DABC0AD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024618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6247935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936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6757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06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89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76655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1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3620-6897-4028-A0D4-1ECC60D0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5A37-7965-4C32-9A7D-C1DC9006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7364D-74E6-47CF-94F7-EF842FB3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E8AE-5D08-495B-8747-F8BD34FA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9E48-14EB-43C1-9B29-F8BE007E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60AA-45D2-48E1-BA00-CC7F3E6E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2BC7-FD0D-427A-B45E-0CE3C8953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AD54F-523C-47DF-AB81-B4852864F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221F8-E1AE-4916-BD2D-D6CCA060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74A5D-465D-43E1-B5D6-652A75C5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1B6B3-2741-4606-B366-E8CD3ED5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330F-2C58-4AC1-83CA-59F03061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8068-A5CD-41F5-A08A-A5C9A645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46154-1483-4D97-8020-CABEA13B0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5ABC7-C6D8-4F8F-8B31-0798EBFE9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9015D-560C-4EB7-A491-891C92F34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DA12E-D875-4A35-868E-FF83F129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07B70-2F89-42A5-98F3-AE791676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401A8-4C39-4BB8-A7FE-CF87C4F4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DC17-3E28-4636-9BD6-7B08FF4D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83669-7606-459C-9E19-D82B2C16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3CEB8-7E8E-473E-B087-81DAEA9A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C6D93-D59E-4D9E-A47E-BE5DDEE1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E3614-2F1E-4991-9E60-CB7B5840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97A75-E519-4CC7-80B7-8BD7B22C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12697-4622-4C91-B0D9-0069ACCC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98BB-BDDB-4CCE-AAF8-95832A91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1A448-980F-4793-B64E-95E94D46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4710-0A35-4F7B-AA4D-89F60026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8F94B-14B2-458E-9FEB-35FDCD3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41D01-B1FB-4E78-B9F9-34B6063A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D1D18-5E94-4E86-9ACF-57963EC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4519-EE47-4B69-AC81-6C0EACCF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73E97-B823-4E7A-A255-B609D0ADA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F370B-7BD6-4D1C-A955-E7BD91C3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A96FE-4A1D-4D36-8BFE-8310788A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51284-17A7-4A43-91EE-93982E67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0D701-77E1-415E-81D5-6023FD74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F758D-7063-4D07-B60A-F54267A5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4512D-194A-4A2D-B1EF-715C64AB0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8109F-92C4-46E6-AD40-08C6DEE6D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7647-F375-493D-927C-3DEEF2AD31C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2442-B4CF-4BC1-8B19-F2B3B5605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0907-9A1B-4AC3-BFA2-CB8CF8AD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1DF7-8D57-4339-BDF8-311E4F07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5162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Boyatzis</a:t>
            </a:r>
            <a:r>
              <a:rPr lang="en-AU" dirty="0"/>
              <a:t> Intentional Change Theory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7178" y="1508289"/>
            <a:ext cx="10080778" cy="4707660"/>
            <a:chOff x="1417178" y="1508289"/>
            <a:chExt cx="10080778" cy="470766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519223" y="2790014"/>
              <a:ext cx="0" cy="403009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3143251" y="5353050"/>
              <a:ext cx="1418196" cy="400050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429000" y="2766832"/>
              <a:ext cx="3020789" cy="395467"/>
            </a:xfrm>
            <a:custGeom>
              <a:avLst/>
              <a:gdLst>
                <a:gd name="connsiteX0" fmla="*/ 0 w 3305175"/>
                <a:gd name="connsiteY0" fmla="*/ 357367 h 357367"/>
                <a:gd name="connsiteX1" fmla="*/ 1943100 w 3305175"/>
                <a:gd name="connsiteY1" fmla="*/ 23992 h 357367"/>
                <a:gd name="connsiteX2" fmla="*/ 3305175 w 3305175"/>
                <a:gd name="connsiteY2" fmla="*/ 52567 h 35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175" h="357367">
                  <a:moveTo>
                    <a:pt x="0" y="357367"/>
                  </a:moveTo>
                  <a:cubicBezTo>
                    <a:pt x="696119" y="216079"/>
                    <a:pt x="1392238" y="74792"/>
                    <a:pt x="1943100" y="23992"/>
                  </a:cubicBezTo>
                  <a:cubicBezTo>
                    <a:pt x="2493962" y="-26808"/>
                    <a:pt x="2899568" y="12879"/>
                    <a:pt x="3305175" y="52567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485537" y="3086100"/>
              <a:ext cx="325155" cy="363024"/>
            </a:xfrm>
            <a:prstGeom prst="straightConnector1">
              <a:avLst/>
            </a:prstGeom>
            <a:ln w="25400"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 rot="21030686">
              <a:off x="8771873" y="2685217"/>
              <a:ext cx="1725043" cy="2404613"/>
            </a:xfrm>
            <a:custGeom>
              <a:avLst/>
              <a:gdLst>
                <a:gd name="connsiteX0" fmla="*/ 0 w 1716843"/>
                <a:gd name="connsiteY0" fmla="*/ 0 h 2819400"/>
                <a:gd name="connsiteX1" fmla="*/ 1714500 w 1716843"/>
                <a:gd name="connsiteY1" fmla="*/ 1724025 h 2819400"/>
                <a:gd name="connsiteX2" fmla="*/ 295275 w 1716843"/>
                <a:gd name="connsiteY2" fmla="*/ 28194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6843" h="2819400">
                  <a:moveTo>
                    <a:pt x="0" y="0"/>
                  </a:moveTo>
                  <a:cubicBezTo>
                    <a:pt x="832644" y="627062"/>
                    <a:pt x="1665288" y="1254125"/>
                    <a:pt x="1714500" y="1724025"/>
                  </a:cubicBezTo>
                  <a:cubicBezTo>
                    <a:pt x="1763712" y="2193925"/>
                    <a:pt x="1029493" y="2506662"/>
                    <a:pt x="295275" y="281940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67607" y="1730936"/>
              <a:ext cx="5230349" cy="3622114"/>
            </a:xfrm>
            <a:custGeom>
              <a:avLst/>
              <a:gdLst>
                <a:gd name="connsiteX0" fmla="*/ 0 w 5101639"/>
                <a:gd name="connsiteY0" fmla="*/ 0 h 3714750"/>
                <a:gd name="connsiteX1" fmla="*/ 4991100 w 5101639"/>
                <a:gd name="connsiteY1" fmla="*/ 1704975 h 3714750"/>
                <a:gd name="connsiteX2" fmla="*/ 2971800 w 5101639"/>
                <a:gd name="connsiteY2" fmla="*/ 3714750 h 371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1639" h="3714750">
                  <a:moveTo>
                    <a:pt x="0" y="0"/>
                  </a:moveTo>
                  <a:cubicBezTo>
                    <a:pt x="2247900" y="542925"/>
                    <a:pt x="4495800" y="1085850"/>
                    <a:pt x="4991100" y="1704975"/>
                  </a:cubicBezTo>
                  <a:cubicBezTo>
                    <a:pt x="5486400" y="2324100"/>
                    <a:pt x="4229100" y="3019425"/>
                    <a:pt x="2971800" y="371475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20534713">
              <a:off x="6440691" y="5798881"/>
              <a:ext cx="1048949" cy="104162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433373" y="1508289"/>
              <a:ext cx="2171700" cy="1213200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 My ideal self: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 do I want to be?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99673" y="2327156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Practising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new behaviour, building new neural pathways through to mastery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499526" y="2332993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 My real self: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 am I?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433373" y="3183498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5. Developing trusting relationships that help, support and encourage each step in the process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433373" y="5001512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 My learning agenda: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Building on my strengths while reducing gaps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46783" y="4212056"/>
              <a:ext cx="2171700" cy="1214437"/>
            </a:xfrm>
            <a:prstGeom prst="ellips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 Experimenting: with new behaviour thoughts and feelings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948613" y="3449028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My strengths: Where my ideal and real self overlap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138988" y="4709920"/>
              <a:ext cx="2171700" cy="1214437"/>
            </a:xfrm>
            <a:prstGeom prst="ellipse">
              <a:avLst/>
            </a:prstGeom>
            <a:solidFill>
              <a:srgbClr val="1C8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72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My gaps: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Where my ideal and real self differ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557323" y="4409609"/>
              <a:ext cx="0" cy="521584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343650" y="3183498"/>
              <a:ext cx="244241" cy="141568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05073" y="3914775"/>
              <a:ext cx="1214952" cy="94438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2" idx="5"/>
            </p:cNvCxnSpPr>
            <p:nvPr/>
          </p:nvCxnSpPr>
          <p:spPr>
            <a:xfrm>
              <a:off x="6287035" y="4220085"/>
              <a:ext cx="840056" cy="458605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3657756" y="4016123"/>
              <a:ext cx="836344" cy="433264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3651551" y="3196019"/>
              <a:ext cx="872053" cy="291205"/>
            </a:xfrm>
            <a:prstGeom prst="straightConnector1">
              <a:avLst/>
            </a:prstGeom>
            <a:ln w="25400">
              <a:solidFill>
                <a:srgbClr val="385D8A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 rot="8609163">
              <a:off x="3087035" y="1953908"/>
              <a:ext cx="1335875" cy="475847"/>
            </a:xfrm>
            <a:custGeom>
              <a:avLst/>
              <a:gdLst>
                <a:gd name="connsiteX0" fmla="*/ 1133475 w 1133475"/>
                <a:gd name="connsiteY0" fmla="*/ 304800 h 304800"/>
                <a:gd name="connsiteX1" fmla="*/ 571500 w 1133475"/>
                <a:gd name="connsiteY1" fmla="*/ 200025 h 304800"/>
                <a:gd name="connsiteX2" fmla="*/ 0 w 1133475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04800">
                  <a:moveTo>
                    <a:pt x="1133475" y="304800"/>
                  </a:moveTo>
                  <a:cubicBezTo>
                    <a:pt x="946943" y="277812"/>
                    <a:pt x="760412" y="250825"/>
                    <a:pt x="571500" y="200025"/>
                  </a:cubicBezTo>
                  <a:cubicBezTo>
                    <a:pt x="382588" y="149225"/>
                    <a:pt x="100012" y="36512"/>
                    <a:pt x="0" y="0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296024" y="4381500"/>
              <a:ext cx="1857533" cy="771525"/>
            </a:xfrm>
            <a:custGeom>
              <a:avLst/>
              <a:gdLst>
                <a:gd name="connsiteX0" fmla="*/ 1809750 w 1809750"/>
                <a:gd name="connsiteY0" fmla="*/ 0 h 771525"/>
                <a:gd name="connsiteX1" fmla="*/ 857250 w 1809750"/>
                <a:gd name="connsiteY1" fmla="*/ 571500 h 771525"/>
                <a:gd name="connsiteX2" fmla="*/ 0 w 1809750"/>
                <a:gd name="connsiteY2" fmla="*/ 77152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0" h="771525">
                  <a:moveTo>
                    <a:pt x="1809750" y="0"/>
                  </a:moveTo>
                  <a:cubicBezTo>
                    <a:pt x="1484312" y="221456"/>
                    <a:pt x="1158875" y="442912"/>
                    <a:pt x="857250" y="571500"/>
                  </a:cubicBezTo>
                  <a:cubicBezTo>
                    <a:pt x="555625" y="700088"/>
                    <a:pt x="277812" y="735806"/>
                    <a:pt x="0" y="771525"/>
                  </a:cubicBez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553200" y="1962150"/>
              <a:ext cx="3769278" cy="1685925"/>
            </a:xfrm>
            <a:custGeom>
              <a:avLst/>
              <a:gdLst>
                <a:gd name="connsiteX0" fmla="*/ 0 w 3769278"/>
                <a:gd name="connsiteY0" fmla="*/ 0 h 1685925"/>
                <a:gd name="connsiteX1" fmla="*/ 3571875 w 3769278"/>
                <a:gd name="connsiteY1" fmla="*/ 952500 h 1685925"/>
                <a:gd name="connsiteX2" fmla="*/ 3333750 w 3769278"/>
                <a:gd name="connsiteY2" fmla="*/ 1685925 h 1685925"/>
                <a:gd name="connsiteX3" fmla="*/ 3333750 w 3769278"/>
                <a:gd name="connsiteY3" fmla="*/ 1685925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78" h="1685925">
                  <a:moveTo>
                    <a:pt x="0" y="0"/>
                  </a:moveTo>
                  <a:cubicBezTo>
                    <a:pt x="1508125" y="335756"/>
                    <a:pt x="3016250" y="671513"/>
                    <a:pt x="3571875" y="952500"/>
                  </a:cubicBezTo>
                  <a:cubicBezTo>
                    <a:pt x="4127500" y="1233488"/>
                    <a:pt x="3333750" y="1685925"/>
                    <a:pt x="3333750" y="1685925"/>
                  </a:cubicBezTo>
                  <a:lnTo>
                    <a:pt x="3333750" y="1685925"/>
                  </a:lnTo>
                </a:path>
              </a:pathLst>
            </a:custGeom>
            <a:noFill/>
            <a:ln>
              <a:solidFill>
                <a:srgbClr val="385D8A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17178" y="3409950"/>
              <a:ext cx="460866" cy="1066800"/>
            </a:xfrm>
            <a:custGeom>
              <a:avLst/>
              <a:gdLst>
                <a:gd name="connsiteX0" fmla="*/ 259222 w 383047"/>
                <a:gd name="connsiteY0" fmla="*/ 1066800 h 1066800"/>
                <a:gd name="connsiteX1" fmla="*/ 2047 w 383047"/>
                <a:gd name="connsiteY1" fmla="*/ 514350 h 1066800"/>
                <a:gd name="connsiteX2" fmla="*/ 383047 w 383047"/>
                <a:gd name="connsiteY2" fmla="*/ 0 h 1066800"/>
                <a:gd name="connsiteX3" fmla="*/ 383047 w 383047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047" h="1066800">
                  <a:moveTo>
                    <a:pt x="259222" y="1066800"/>
                  </a:moveTo>
                  <a:cubicBezTo>
                    <a:pt x="120315" y="879475"/>
                    <a:pt x="-18591" y="692150"/>
                    <a:pt x="2047" y="514350"/>
                  </a:cubicBezTo>
                  <a:cubicBezTo>
                    <a:pt x="22684" y="336550"/>
                    <a:pt x="383047" y="0"/>
                    <a:pt x="383047" y="0"/>
                  </a:cubicBezTo>
                  <a:lnTo>
                    <a:pt x="383047" y="0"/>
                  </a:ln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4175" y="6537846"/>
            <a:ext cx="5947954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Goleman,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Boyatzis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&amp; McKee, 2002. 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6415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1_Office Theme</vt:lpstr>
      <vt:lpstr>Boyatzis Intentional Change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Boyatzis Intentional Change Theory</dc:title>
  <dc:creator>Antony Peloso</dc:creator>
  <cp:lastModifiedBy>Antony Peloso</cp:lastModifiedBy>
  <cp:revision>1</cp:revision>
  <dcterms:created xsi:type="dcterms:W3CDTF">2020-10-12T07:57:16Z</dcterms:created>
  <dcterms:modified xsi:type="dcterms:W3CDTF">2020-10-12T07:57:35Z</dcterms:modified>
</cp:coreProperties>
</file>