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1" r:id="rId5"/>
    <p:sldId id="269" r:id="rId6"/>
    <p:sldId id="270" r:id="rId7"/>
    <p:sldId id="272" r:id="rId8"/>
    <p:sldId id="271" r:id="rId9"/>
    <p:sldId id="273"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372"/>
    <a:srgbClr val="00061A"/>
    <a:srgbClr val="03255B"/>
    <a:srgbClr val="093779"/>
    <a:srgbClr val="062B63"/>
    <a:srgbClr val="0C488E"/>
    <a:srgbClr val="00285F"/>
    <a:srgbClr val="000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34" autoAdjust="0"/>
  </p:normalViewPr>
  <p:slideViewPr>
    <p:cSldViewPr snapToGrid="0" showGuides="1">
      <p:cViewPr varScale="1">
        <p:scale>
          <a:sx n="42" d="100"/>
          <a:sy n="42" d="100"/>
        </p:scale>
        <p:origin x="54" y="11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Wallace" userId="bba74103-38d5-494a-9256-746e98b731ee" providerId="ADAL" clId="{B80410FE-CE5F-43C9-B60D-47579D23D867}"/>
    <pc:docChg chg="custSel modSld">
      <pc:chgData name="Michael Wallace" userId="bba74103-38d5-494a-9256-746e98b731ee" providerId="ADAL" clId="{B80410FE-CE5F-43C9-B60D-47579D23D867}" dt="2022-05-27T04:13:48.207" v="9" actId="368"/>
      <pc:docMkLst>
        <pc:docMk/>
      </pc:docMkLst>
      <pc:sldChg chg="modNotes">
        <pc:chgData name="Michael Wallace" userId="bba74103-38d5-494a-9256-746e98b731ee" providerId="ADAL" clId="{B80410FE-CE5F-43C9-B60D-47579D23D867}" dt="2022-05-27T04:13:48.186" v="1" actId="368"/>
        <pc:sldMkLst>
          <pc:docMk/>
          <pc:sldMk cId="2521508844" sldId="269"/>
        </pc:sldMkLst>
      </pc:sldChg>
      <pc:sldChg chg="modNotes">
        <pc:chgData name="Michael Wallace" userId="bba74103-38d5-494a-9256-746e98b731ee" providerId="ADAL" clId="{B80410FE-CE5F-43C9-B60D-47579D23D867}" dt="2022-05-27T04:13:48.191" v="3" actId="368"/>
        <pc:sldMkLst>
          <pc:docMk/>
          <pc:sldMk cId="1236326366" sldId="270"/>
        </pc:sldMkLst>
      </pc:sldChg>
      <pc:sldChg chg="modNotes">
        <pc:chgData name="Michael Wallace" userId="bba74103-38d5-494a-9256-746e98b731ee" providerId="ADAL" clId="{B80410FE-CE5F-43C9-B60D-47579D23D867}" dt="2022-05-27T04:13:48.199" v="5" actId="368"/>
        <pc:sldMkLst>
          <pc:docMk/>
          <pc:sldMk cId="1669082995" sldId="271"/>
        </pc:sldMkLst>
      </pc:sldChg>
      <pc:sldChg chg="modNotes">
        <pc:chgData name="Michael Wallace" userId="bba74103-38d5-494a-9256-746e98b731ee" providerId="ADAL" clId="{B80410FE-CE5F-43C9-B60D-47579D23D867}" dt="2022-05-27T04:13:48.203" v="7" actId="368"/>
        <pc:sldMkLst>
          <pc:docMk/>
          <pc:sldMk cId="2035827071" sldId="273"/>
        </pc:sldMkLst>
      </pc:sldChg>
      <pc:sldChg chg="modNotes">
        <pc:chgData name="Michael Wallace" userId="bba74103-38d5-494a-9256-746e98b731ee" providerId="ADAL" clId="{B80410FE-CE5F-43C9-B60D-47579D23D867}" dt="2022-05-27T04:13:48.207" v="9" actId="368"/>
        <pc:sldMkLst>
          <pc:docMk/>
          <pc:sldMk cId="986591201" sldId="27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3E049B-39F8-44D4-9B8F-42AD3D16F7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BBCFE28-325F-4C3C-8F0D-A0AE517A97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71F9AD-7D37-4888-8B9B-781FD21B16BF}" type="datetimeFigureOut">
              <a:rPr lang="en-AU" smtClean="0"/>
              <a:t>27/05/2022</a:t>
            </a:fld>
            <a:endParaRPr lang="en-AU"/>
          </a:p>
        </p:txBody>
      </p:sp>
      <p:sp>
        <p:nvSpPr>
          <p:cNvPr id="4" name="Footer Placeholder 3">
            <a:extLst>
              <a:ext uri="{FF2B5EF4-FFF2-40B4-BE49-F238E27FC236}">
                <a16:creationId xmlns:a16="http://schemas.microsoft.com/office/drawing/2014/main" id="{4C8CE3B7-0672-4B57-9D30-D10D7E5C51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CBF396D-B88A-41A2-AA38-FD006DE099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AFDE8F-C651-4379-A3B3-52F461E28252}" type="slidenum">
              <a:rPr lang="en-AU" smtClean="0"/>
              <a:t>‹#›</a:t>
            </a:fld>
            <a:endParaRPr lang="en-AU"/>
          </a:p>
        </p:txBody>
      </p:sp>
    </p:spTree>
    <p:extLst>
      <p:ext uri="{BB962C8B-B14F-4D97-AF65-F5344CB8AC3E}">
        <p14:creationId xmlns:p14="http://schemas.microsoft.com/office/powerpoint/2010/main" val="1343053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9A025-9A62-48B8-80D3-02C5887C5AA6}" type="datetimeFigureOut">
              <a:rPr lang="en-AU" smtClean="0"/>
              <a:t>27/05/2022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ED44F-8DE0-4245-B02B-CC95FDAC3EA9}" type="slidenum">
              <a:rPr lang="en-AU" smtClean="0"/>
              <a:t>‹#›</a:t>
            </a:fld>
            <a:endParaRPr lang="en-AU"/>
          </a:p>
        </p:txBody>
      </p:sp>
    </p:spTree>
    <p:extLst>
      <p:ext uri="{BB962C8B-B14F-4D97-AF65-F5344CB8AC3E}">
        <p14:creationId xmlns:p14="http://schemas.microsoft.com/office/powerpoint/2010/main" val="105593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2</a:t>
            </a:fld>
            <a:endParaRPr lang="en-AU"/>
          </a:p>
        </p:txBody>
      </p:sp>
    </p:spTree>
    <p:extLst>
      <p:ext uri="{BB962C8B-B14F-4D97-AF65-F5344CB8AC3E}">
        <p14:creationId xmlns:p14="http://schemas.microsoft.com/office/powerpoint/2010/main" val="111713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3</a:t>
            </a:fld>
            <a:endParaRPr lang="en-AU"/>
          </a:p>
        </p:txBody>
      </p:sp>
    </p:spTree>
    <p:extLst>
      <p:ext uri="{BB962C8B-B14F-4D97-AF65-F5344CB8AC3E}">
        <p14:creationId xmlns:p14="http://schemas.microsoft.com/office/powerpoint/2010/main" val="114069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4</a:t>
            </a:fld>
            <a:endParaRPr lang="en-AU"/>
          </a:p>
        </p:txBody>
      </p:sp>
    </p:spTree>
    <p:extLst>
      <p:ext uri="{BB962C8B-B14F-4D97-AF65-F5344CB8AC3E}">
        <p14:creationId xmlns:p14="http://schemas.microsoft.com/office/powerpoint/2010/main" val="83592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5</a:t>
            </a:fld>
            <a:endParaRPr lang="en-AU"/>
          </a:p>
        </p:txBody>
      </p:sp>
    </p:spTree>
    <p:extLst>
      <p:ext uri="{BB962C8B-B14F-4D97-AF65-F5344CB8AC3E}">
        <p14:creationId xmlns:p14="http://schemas.microsoft.com/office/powerpoint/2010/main" val="236672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6</a:t>
            </a:fld>
            <a:endParaRPr lang="en-AU"/>
          </a:p>
        </p:txBody>
      </p:sp>
    </p:spTree>
    <p:extLst>
      <p:ext uri="{BB962C8B-B14F-4D97-AF65-F5344CB8AC3E}">
        <p14:creationId xmlns:p14="http://schemas.microsoft.com/office/powerpoint/2010/main" val="2305611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AED44F-8DE0-4245-B02B-CC95FDAC3EA9}" type="slidenum">
              <a:rPr lang="en-AU" smtClean="0"/>
              <a:t>7</a:t>
            </a:fld>
            <a:endParaRPr lang="en-AU"/>
          </a:p>
        </p:txBody>
      </p:sp>
    </p:spTree>
    <p:extLst>
      <p:ext uri="{BB962C8B-B14F-4D97-AF65-F5344CB8AC3E}">
        <p14:creationId xmlns:p14="http://schemas.microsoft.com/office/powerpoint/2010/main" val="2225619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63BC3E-8BC0-9941-844D-C5B29BBD726A}"/>
              </a:ext>
              <a:ext uri="{C183D7F6-B498-43B3-948B-1728B52AA6E4}">
                <adec:decorative xmlns:adec="http://schemas.microsoft.com/office/drawing/2017/decorative" val="1"/>
              </a:ext>
            </a:extLst>
          </p:cNvPr>
          <p:cNvSpPr/>
          <p:nvPr userDrawn="1"/>
        </p:nvSpPr>
        <p:spPr>
          <a:xfrm>
            <a:off x="0" y="0"/>
            <a:ext cx="12224569" cy="6858000"/>
          </a:xfrm>
          <a:prstGeom prst="rect">
            <a:avLst/>
          </a:prstGeom>
          <a:gradFill flip="none" rotWithShape="1">
            <a:gsLst>
              <a:gs pos="0">
                <a:srgbClr val="0C488E"/>
              </a:gs>
              <a:gs pos="83000">
                <a:srgbClr val="00061A"/>
              </a:gs>
              <a:gs pos="0">
                <a:srgbClr val="0F4372"/>
              </a:gs>
              <a:gs pos="34000">
                <a:srgbClr val="0F437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 Placeholder 7">
            <a:extLst>
              <a:ext uri="{FF2B5EF4-FFF2-40B4-BE49-F238E27FC236}">
                <a16:creationId xmlns:a16="http://schemas.microsoft.com/office/drawing/2014/main" id="{7EDA747F-1CB7-F54E-B0A8-CA3CBC597EA1}"/>
              </a:ext>
              <a:ext uri="{C183D7F6-B498-43B3-948B-1728B52AA6E4}">
                <adec:decorative xmlns:adec="http://schemas.microsoft.com/office/drawing/2017/decorative" val="1"/>
              </a:ext>
            </a:extLst>
          </p:cNvPr>
          <p:cNvSpPr>
            <a:spLocks noGrp="1"/>
          </p:cNvSpPr>
          <p:nvPr>
            <p:ph type="body" sz="quarter" idx="10" hasCustomPrompt="1"/>
          </p:nvPr>
        </p:nvSpPr>
        <p:spPr>
          <a:xfrm>
            <a:off x="3929063" y="4833526"/>
            <a:ext cx="7380287" cy="933450"/>
          </a:xfrm>
        </p:spPr>
        <p:txBody>
          <a:bodyPr/>
          <a:lstStyle>
            <a:lvl1pPr algn="r">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20" name="Subtitle 2">
            <a:extLst>
              <a:ext uri="{FF2B5EF4-FFF2-40B4-BE49-F238E27FC236}">
                <a16:creationId xmlns:a16="http://schemas.microsoft.com/office/drawing/2014/main" id="{935F116C-88D5-0D49-809F-8FE443A5E7CD}"/>
              </a:ext>
              <a:ext uri="{C183D7F6-B498-43B3-948B-1728B52AA6E4}">
                <adec:decorative xmlns:adec="http://schemas.microsoft.com/office/drawing/2017/decorative" val="1"/>
              </a:ext>
            </a:extLst>
          </p:cNvPr>
          <p:cNvSpPr>
            <a:spLocks noGrp="1"/>
          </p:cNvSpPr>
          <p:nvPr>
            <p:ph type="subTitle" idx="1" hasCustomPrompt="1"/>
          </p:nvPr>
        </p:nvSpPr>
        <p:spPr>
          <a:xfrm>
            <a:off x="3929063" y="4468172"/>
            <a:ext cx="7380370" cy="392650"/>
          </a:xfrm>
        </p:spPr>
        <p:txBody>
          <a:bodyPr>
            <a:normAutofit/>
          </a:bodyPr>
          <a:lstStyle>
            <a:lvl1pPr marL="0" indent="0" algn="r">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21" name="Title 1">
            <a:extLst>
              <a:ext uri="{FF2B5EF4-FFF2-40B4-BE49-F238E27FC236}">
                <a16:creationId xmlns:a16="http://schemas.microsoft.com/office/drawing/2014/main" id="{CF636E63-7117-5041-893C-E7302B4C58AC}"/>
              </a:ext>
              <a:ext uri="{C183D7F6-B498-43B3-948B-1728B52AA6E4}">
                <adec:decorative xmlns:adec="http://schemas.microsoft.com/office/drawing/2017/decorative" val="1"/>
              </a:ext>
            </a:extLst>
          </p:cNvPr>
          <p:cNvSpPr>
            <a:spLocks noGrp="1"/>
          </p:cNvSpPr>
          <p:nvPr>
            <p:ph type="ctrTitle" hasCustomPrompt="1"/>
          </p:nvPr>
        </p:nvSpPr>
        <p:spPr>
          <a:xfrm>
            <a:off x="3929063" y="2481443"/>
            <a:ext cx="7380370" cy="1904842"/>
          </a:xfrm>
        </p:spPr>
        <p:txBody>
          <a:bodyPr anchor="b" anchorCtr="0">
            <a:normAutofit/>
          </a:bodyPr>
          <a:lstStyle>
            <a:lvl1pPr algn="r">
              <a:defRPr sz="5400" b="1">
                <a:solidFill>
                  <a:schemeClr val="bg1"/>
                </a:solidFill>
              </a:defRPr>
            </a:lvl1pPr>
          </a:lstStyle>
          <a:p>
            <a:r>
              <a:rPr lang="en-US" dirty="0"/>
              <a:t>Click to edit: Presentation Title</a:t>
            </a:r>
            <a:endParaRPr lang="en-AU" dirty="0"/>
          </a:p>
        </p:txBody>
      </p:sp>
      <p:pic>
        <p:nvPicPr>
          <p:cNvPr id="22" name="Picture 21" descr="Logo - Queensland University of Technology">
            <a:extLst>
              <a:ext uri="{FF2B5EF4-FFF2-40B4-BE49-F238E27FC236}">
                <a16:creationId xmlns:a16="http://schemas.microsoft.com/office/drawing/2014/main" id="{DA91A798-491D-074B-8E2D-C132539F5E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943" y="503285"/>
            <a:ext cx="1090125" cy="1090125"/>
          </a:xfrm>
          <a:prstGeom prst="rect">
            <a:avLst/>
          </a:prstGeom>
        </p:spPr>
      </p:pic>
    </p:spTree>
    <p:extLst>
      <p:ext uri="{BB962C8B-B14F-4D97-AF65-F5344CB8AC3E}">
        <p14:creationId xmlns:p14="http://schemas.microsoft.com/office/powerpoint/2010/main" val="33161323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tandard slid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Rectangle 2">
            <a:extLst>
              <a:ext uri="{FF2B5EF4-FFF2-40B4-BE49-F238E27FC236}">
                <a16:creationId xmlns:a16="http://schemas.microsoft.com/office/drawing/2014/main" id="{B0C2CD22-33AE-4E90-B69A-B116C67E322F}"/>
              </a:ext>
            </a:extLst>
          </p:cNvPr>
          <p:cNvSpPr/>
          <p:nvPr userDrawn="1"/>
        </p:nvSpPr>
        <p:spPr>
          <a:xfrm>
            <a:off x="0" y="5414211"/>
            <a:ext cx="12192000" cy="144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8191280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4_Two column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CED1A86-7C00-4B5E-BF2D-030A391AC223}"/>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4" name="Content Placeholder 3">
            <a:extLst>
              <a:ext uri="{FF2B5EF4-FFF2-40B4-BE49-F238E27FC236}">
                <a16:creationId xmlns:a16="http://schemas.microsoft.com/office/drawing/2014/main" id="{CFDA814E-6A9F-478A-8061-C5740CBC088C}"/>
              </a:ext>
              <a:ext uri="{C183D7F6-B498-43B3-948B-1728B52AA6E4}">
                <adec:decorative xmlns:adec="http://schemas.microsoft.com/office/drawing/2017/decorative" val="1"/>
              </a:ext>
            </a:extLst>
          </p:cNvPr>
          <p:cNvSpPr>
            <a:spLocks noGrp="1"/>
          </p:cNvSpPr>
          <p:nvPr>
            <p:ph sz="half" idx="2"/>
          </p:nvPr>
        </p:nvSpPr>
        <p:spPr>
          <a:xfrm>
            <a:off x="6189537" y="1800000"/>
            <a:ext cx="5510463" cy="3960000"/>
          </a:xfrm>
          <a:prstGeom prst="rect">
            <a:avLst/>
          </a:prstGeom>
        </p:spPr>
        <p:txBody>
          <a:bodyPr>
            <a:normAutofit/>
          </a:bodyPr>
          <a:lstStyle>
            <a:lvl1pPr>
              <a:defRPr sz="2000" baseline="0">
                <a:solidFill>
                  <a:srgbClr val="000619"/>
                </a:solidFill>
              </a:defRPr>
            </a:lvl1pPr>
            <a:lvl2pPr>
              <a:defRPr sz="2000" baseline="0">
                <a:solidFill>
                  <a:srgbClr val="000619"/>
                </a:solidFill>
              </a:defRPr>
            </a:lvl2pPr>
            <a:lvl3pPr>
              <a:defRPr sz="2000" baseline="0">
                <a:solidFill>
                  <a:srgbClr val="000619"/>
                </a:solidFill>
              </a:defRPr>
            </a:lvl3pPr>
            <a:lvl4pPr>
              <a:defRPr sz="2000" baseline="0">
                <a:solidFill>
                  <a:srgbClr val="000619"/>
                </a:solidFill>
              </a:defRPr>
            </a:lvl4pPr>
            <a:lvl5pPr>
              <a:defRPr sz="2000" baseline="0">
                <a:solidFill>
                  <a:srgbClr val="00061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a:extLst>
              <a:ext uri="{FF2B5EF4-FFF2-40B4-BE49-F238E27FC236}">
                <a16:creationId xmlns:a16="http://schemas.microsoft.com/office/drawing/2014/main" id="{AE3B8D85-19EE-40D8-B0FC-72738D139668}"/>
              </a:ext>
              <a:ext uri="{C183D7F6-B498-43B3-948B-1728B52AA6E4}">
                <adec:decorative xmlns:adec="http://schemas.microsoft.com/office/drawing/2017/decorative" val="1"/>
              </a:ext>
            </a:extLst>
          </p:cNvPr>
          <p:cNvSpPr>
            <a:spLocks noGrp="1"/>
          </p:cNvSpPr>
          <p:nvPr>
            <p:ph sz="half" idx="1"/>
          </p:nvPr>
        </p:nvSpPr>
        <p:spPr>
          <a:xfrm>
            <a:off x="468000" y="1800000"/>
            <a:ext cx="5430253" cy="3960000"/>
          </a:xfrm>
          <a:prstGeom prst="rect">
            <a:avLst/>
          </a:prstGeom>
        </p:spPr>
        <p:txBody>
          <a:bodyPr>
            <a:normAutofit/>
          </a:bodyPr>
          <a:lstStyle>
            <a:lvl1pPr>
              <a:defRPr sz="2000" baseline="0">
                <a:solidFill>
                  <a:srgbClr val="1C1C1C"/>
                </a:solidFill>
              </a:defRPr>
            </a:lvl1pPr>
            <a:lvl2pPr>
              <a:defRPr sz="2000" baseline="0">
                <a:solidFill>
                  <a:srgbClr val="1C1C1C"/>
                </a:solidFill>
              </a:defRPr>
            </a:lvl2pPr>
            <a:lvl3pPr>
              <a:defRPr sz="2000" baseline="0">
                <a:solidFill>
                  <a:srgbClr val="1C1C1C"/>
                </a:solidFill>
              </a:defRPr>
            </a:lvl3pPr>
            <a:lvl4pPr>
              <a:defRPr sz="2000" baseline="0">
                <a:solidFill>
                  <a:srgbClr val="1C1C1C"/>
                </a:solidFill>
              </a:defRPr>
            </a:lvl4pPr>
            <a:lvl5pPr>
              <a:defRPr sz="2000" baseline="0">
                <a:solidFill>
                  <a:srgbClr val="1C1C1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3D32BEA0-D192-4426-8039-EC77442576C8}"/>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p>
            <a:r>
              <a:rPr lang="en-US"/>
              <a:t>Click to edit Master title style</a:t>
            </a:r>
            <a:endParaRPr lang="en-AU" dirty="0"/>
          </a:p>
        </p:txBody>
      </p:sp>
    </p:spTree>
    <p:extLst>
      <p:ext uri="{BB962C8B-B14F-4D97-AF65-F5344CB8AC3E}">
        <p14:creationId xmlns:p14="http://schemas.microsoft.com/office/powerpoint/2010/main" val="3990707427"/>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Dark blue highligh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B8D0A3-3636-4D52-A40A-89EB4432DC2C}"/>
              </a:ext>
              <a:ext uri="{C183D7F6-B498-43B3-948B-1728B52AA6E4}">
                <adec:decorative xmlns:adec="http://schemas.microsoft.com/office/drawing/2017/decorative" val="1"/>
              </a:ext>
            </a:extLst>
          </p:cNvPr>
          <p:cNvSpPr/>
          <p:nvPr userDrawn="1"/>
        </p:nvSpPr>
        <p:spPr>
          <a:xfrm>
            <a:off x="0" y="0"/>
            <a:ext cx="12192000" cy="6075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Content Placeholder 2">
            <a:extLst>
              <a:ext uri="{FF2B5EF4-FFF2-40B4-BE49-F238E27FC236}">
                <a16:creationId xmlns:a16="http://schemas.microsoft.com/office/drawing/2014/main" id="{FA20A0EA-FE24-441E-B009-2BD5DB9A903A}"/>
              </a:ext>
              <a:ext uri="{C183D7F6-B498-43B3-948B-1728B52AA6E4}">
                <adec:decorative xmlns:adec="http://schemas.microsoft.com/office/drawing/2017/decorative" val="1"/>
              </a:ext>
            </a:extLst>
          </p:cNvPr>
          <p:cNvSpPr>
            <a:spLocks noGrp="1"/>
          </p:cNvSpPr>
          <p:nvPr>
            <p:ph idx="1" hasCustomPrompt="1"/>
          </p:nvPr>
        </p:nvSpPr>
        <p:spPr>
          <a:xfrm>
            <a:off x="468000" y="1800000"/>
            <a:ext cx="11232000" cy="3960000"/>
          </a:xfrm>
          <a:prstGeom prst="rect">
            <a:avLst/>
          </a:prstGeo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34297478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bright blue highl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B8D0A3-3636-4D52-A40A-89EB4432DC2C}"/>
              </a:ext>
              <a:ext uri="{C183D7F6-B498-43B3-948B-1728B52AA6E4}">
                <adec:decorative xmlns:adec="http://schemas.microsoft.com/office/drawing/2017/decorative" val="1"/>
              </a:ext>
            </a:extLst>
          </p:cNvPr>
          <p:cNvSpPr/>
          <p:nvPr userDrawn="1"/>
        </p:nvSpPr>
        <p:spPr>
          <a:xfrm>
            <a:off x="0" y="0"/>
            <a:ext cx="12192000" cy="6075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Content Placeholder 2">
            <a:extLst>
              <a:ext uri="{FF2B5EF4-FFF2-40B4-BE49-F238E27FC236}">
                <a16:creationId xmlns:a16="http://schemas.microsoft.com/office/drawing/2014/main" id="{FA20A0EA-FE24-441E-B009-2BD5DB9A903A}"/>
              </a:ext>
              <a:ext uri="{C183D7F6-B498-43B3-948B-1728B52AA6E4}">
                <adec:decorative xmlns:adec="http://schemas.microsoft.com/office/drawing/2017/decorative" val="1"/>
              </a:ext>
            </a:extLst>
          </p:cNvPr>
          <p:cNvSpPr>
            <a:spLocks noGrp="1"/>
          </p:cNvSpPr>
          <p:nvPr>
            <p:ph idx="1" hasCustomPrompt="1"/>
          </p:nvPr>
        </p:nvSpPr>
        <p:spPr>
          <a:xfrm>
            <a:off x="468000" y="1800000"/>
            <a:ext cx="11232000" cy="3960000"/>
          </a:xfrm>
          <a:prstGeom prst="rect">
            <a:avLst/>
          </a:prstGeo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lvl1pPr>
              <a:defRPr>
                <a:solidFill>
                  <a:schemeClr val="tx2"/>
                </a:solidFill>
              </a:defRPr>
            </a:lvl1pPr>
          </a:lstStyle>
          <a:p>
            <a:r>
              <a:rPr lang="en-US"/>
              <a:t>Click to edit Master title style</a:t>
            </a:r>
            <a:endParaRPr lang="en-AU" dirty="0"/>
          </a:p>
        </p:txBody>
      </p:sp>
    </p:spTree>
    <p:extLst>
      <p:ext uri="{BB962C8B-B14F-4D97-AF65-F5344CB8AC3E}">
        <p14:creationId xmlns:p14="http://schemas.microsoft.com/office/powerpoint/2010/main" val="30168369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blank ">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0BC167D-F647-4BE2-BBA9-8ADE0451500E}"/>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Tree>
    <p:extLst>
      <p:ext uri="{BB962C8B-B14F-4D97-AF65-F5344CB8AC3E}">
        <p14:creationId xmlns:p14="http://schemas.microsoft.com/office/powerpoint/2010/main" val="1158394569"/>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hapter Page_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947" y="4396382"/>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chapter description here</a:t>
            </a:r>
            <a:endParaRPr lang="en-US"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tx2"/>
                </a:solidFill>
              </a:defRPr>
            </a:lvl1pPr>
          </a:lstStyle>
          <a:p>
            <a:r>
              <a:rPr lang="en-US" dirty="0"/>
              <a:t>Click to edit: Chapter Title</a:t>
            </a:r>
            <a:endParaRPr lang="en-AU" dirty="0"/>
          </a:p>
        </p:txBody>
      </p:sp>
    </p:spTree>
    <p:extLst>
      <p:ext uri="{BB962C8B-B14F-4D97-AF65-F5344CB8AC3E}">
        <p14:creationId xmlns:p14="http://schemas.microsoft.com/office/powerpoint/2010/main" val="335711390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hapter Page_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947" y="4396382"/>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chapter description here</a:t>
            </a:r>
            <a:endParaRPr lang="en-US"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bg1"/>
                </a:solidFill>
              </a:defRPr>
            </a:lvl1pPr>
          </a:lstStyle>
          <a:p>
            <a:r>
              <a:rPr lang="en-US" dirty="0"/>
              <a:t>Click to edit: Chapter Title</a:t>
            </a:r>
            <a:endParaRPr lang="en-AU" dirty="0"/>
          </a:p>
        </p:txBody>
      </p:sp>
    </p:spTree>
    <p:extLst>
      <p:ext uri="{BB962C8B-B14F-4D97-AF65-F5344CB8AC3E}">
        <p14:creationId xmlns:p14="http://schemas.microsoft.com/office/powerpoint/2010/main" val="156665115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hapter Page_C">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947" y="4396382"/>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chapter description here</a:t>
            </a:r>
            <a:endParaRPr lang="en-US"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tx2"/>
                </a:solidFill>
              </a:defRPr>
            </a:lvl1pPr>
          </a:lstStyle>
          <a:p>
            <a:r>
              <a:rPr lang="en-US" dirty="0"/>
              <a:t>Click to edit: Chapter Title</a:t>
            </a:r>
            <a:endParaRPr lang="en-AU" dirty="0"/>
          </a:p>
        </p:txBody>
      </p:sp>
    </p:spTree>
    <p:extLst>
      <p:ext uri="{BB962C8B-B14F-4D97-AF65-F5344CB8AC3E}">
        <p14:creationId xmlns:p14="http://schemas.microsoft.com/office/powerpoint/2010/main" val="22348255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DCAA9-E406-47F1-A9BE-27E854E6BB57}"/>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flipV="1">
            <a:off x="0" y="234"/>
            <a:ext cx="12192000" cy="6857531"/>
          </a:xfrm>
          <a:prstGeom prst="rect">
            <a:avLst/>
          </a:prstGeom>
        </p:spPr>
      </p:pic>
      <p:sp>
        <p:nvSpPr>
          <p:cNvPr id="8" name="Text Placeholder 7">
            <a:extLst>
              <a:ext uri="{FF2B5EF4-FFF2-40B4-BE49-F238E27FC236}">
                <a16:creationId xmlns:a16="http://schemas.microsoft.com/office/drawing/2014/main" id="{74D90552-88DD-4DA4-992A-7250A7A902D8}"/>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14" name="Subtitle 2">
            <a:extLst>
              <a:ext uri="{FF2B5EF4-FFF2-40B4-BE49-F238E27FC236}">
                <a16:creationId xmlns:a16="http://schemas.microsoft.com/office/drawing/2014/main" id="{38852B28-BE93-4587-9CED-815C7F6AB19E}"/>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13" name="Title 1">
            <a:extLst>
              <a:ext uri="{FF2B5EF4-FFF2-40B4-BE49-F238E27FC236}">
                <a16:creationId xmlns:a16="http://schemas.microsoft.com/office/drawing/2014/main" id="{27AC9D05-6B8D-4C45-A52A-EF3F6CE3D462}"/>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bg1"/>
                </a:solidFill>
              </a:defRPr>
            </a:lvl1pPr>
          </a:lstStyle>
          <a:p>
            <a:r>
              <a:rPr lang="en-US" dirty="0"/>
              <a:t>Click to edit: Presentation Title</a:t>
            </a:r>
            <a:endParaRPr lang="en-AU" dirty="0"/>
          </a:p>
        </p:txBody>
      </p:sp>
      <p:pic>
        <p:nvPicPr>
          <p:cNvPr id="9" name="Picture 8" descr="Logo - Queensland University of Technology">
            <a:extLst>
              <a:ext uri="{FF2B5EF4-FFF2-40B4-BE49-F238E27FC236}">
                <a16:creationId xmlns:a16="http://schemas.microsoft.com/office/drawing/2014/main" id="{6DE42A25-5AE4-449F-B328-DD4552C6A1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12000" y="504000"/>
            <a:ext cx="1080000" cy="1080000"/>
          </a:xfrm>
          <a:prstGeom prst="rect">
            <a:avLst/>
          </a:prstGeom>
        </p:spPr>
      </p:pic>
    </p:spTree>
    <p:extLst>
      <p:ext uri="{BB962C8B-B14F-4D97-AF65-F5344CB8AC3E}">
        <p14:creationId xmlns:p14="http://schemas.microsoft.com/office/powerpoint/2010/main" val="171677179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12886-D20F-4F2C-87BD-AA30C135A362}"/>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10" name="Text Placeholder 7">
            <a:extLst>
              <a:ext uri="{FF2B5EF4-FFF2-40B4-BE49-F238E27FC236}">
                <a16:creationId xmlns:a16="http://schemas.microsoft.com/office/drawing/2014/main" id="{7F05BDEE-5B2B-40DE-9598-EC6DAA4C8079}"/>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76E70064-B817-42D9-83A5-81B9B37631A9}"/>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D427DC83-3791-4348-8D31-9DC78A111BB3}"/>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bg1"/>
                </a:solidFill>
              </a:defRPr>
            </a:lvl1pPr>
          </a:lstStyle>
          <a:p>
            <a:r>
              <a:rPr lang="en-US" dirty="0"/>
              <a:t>Click to edit: Presentation Title</a:t>
            </a:r>
            <a:endParaRPr lang="en-AU" dirty="0"/>
          </a:p>
        </p:txBody>
      </p:sp>
      <p:pic>
        <p:nvPicPr>
          <p:cNvPr id="11" name="Picture 10" descr="Logo - Queensland University of Technology">
            <a:extLst>
              <a:ext uri="{FF2B5EF4-FFF2-40B4-BE49-F238E27FC236}">
                <a16:creationId xmlns:a16="http://schemas.microsoft.com/office/drawing/2014/main" id="{527B596C-953A-4847-80C0-3916DC974D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12000" y="504000"/>
            <a:ext cx="1080000" cy="1080000"/>
          </a:xfrm>
          <a:prstGeom prst="rect">
            <a:avLst/>
          </a:prstGeom>
        </p:spPr>
      </p:pic>
    </p:spTree>
    <p:extLst>
      <p:ext uri="{BB962C8B-B14F-4D97-AF65-F5344CB8AC3E}">
        <p14:creationId xmlns:p14="http://schemas.microsoft.com/office/powerpoint/2010/main" val="128956881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7EB0A-FD63-4491-8E9A-A41B15A13E4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7635" t="10269" r="2641" b="6"/>
          <a:stretch/>
        </p:blipFill>
        <p:spPr>
          <a:xfrm>
            <a:off x="-1" y="1"/>
            <a:ext cx="12192001" cy="6858000"/>
          </a:xfrm>
          <a:prstGeom prst="rect">
            <a:avLst/>
          </a:prstGeom>
        </p:spPr>
      </p:pic>
      <p:sp>
        <p:nvSpPr>
          <p:cNvPr id="10" name="Text Placeholder 7">
            <a:extLst>
              <a:ext uri="{FF2B5EF4-FFF2-40B4-BE49-F238E27FC236}">
                <a16:creationId xmlns:a16="http://schemas.microsoft.com/office/drawing/2014/main" id="{141F6C71-6539-411D-B9F4-970D4FA64873}"/>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bg1"/>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4F34A4F6-0043-4B71-B53D-168738877617}"/>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61B0F8D3-1A5D-4A55-95F5-BD6A49BF3899}"/>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bg1"/>
                </a:solidFill>
              </a:defRPr>
            </a:lvl1pPr>
          </a:lstStyle>
          <a:p>
            <a:r>
              <a:rPr lang="en-US" dirty="0"/>
              <a:t>Click to edit: Presentation Title</a:t>
            </a:r>
            <a:endParaRPr lang="en-AU" dirty="0"/>
          </a:p>
        </p:txBody>
      </p:sp>
      <p:pic>
        <p:nvPicPr>
          <p:cNvPr id="8" name="Picture 7" descr="Logo - Queensland University of Technology">
            <a:extLst>
              <a:ext uri="{FF2B5EF4-FFF2-40B4-BE49-F238E27FC236}">
                <a16:creationId xmlns:a16="http://schemas.microsoft.com/office/drawing/2014/main" id="{E68D00FF-962A-48A5-9BA7-FA299BBC95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12000" y="504000"/>
            <a:ext cx="1080000" cy="1080000"/>
          </a:xfrm>
          <a:prstGeom prst="rect">
            <a:avLst/>
          </a:prstGeom>
        </p:spPr>
      </p:pic>
    </p:spTree>
    <p:extLst>
      <p:ext uri="{BB962C8B-B14F-4D97-AF65-F5344CB8AC3E}">
        <p14:creationId xmlns:p14="http://schemas.microsoft.com/office/powerpoint/2010/main" val="65470105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D3648EB6-3C0F-47AC-998B-1F86FA64CEED}"/>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tx2"/>
                </a:solidFill>
              </a:defRPr>
            </a:lvl1pPr>
          </a:lstStyle>
          <a:p>
            <a:r>
              <a:rPr lang="en-US" dirty="0"/>
              <a:t>Click to edit: Presentation Title</a:t>
            </a:r>
            <a:endParaRPr lang="en-AU" dirty="0"/>
          </a:p>
        </p:txBody>
      </p:sp>
      <p:pic>
        <p:nvPicPr>
          <p:cNvPr id="12" name="Picture 11" descr="Logo - Queensland University of Technology">
            <a:extLst>
              <a:ext uri="{FF2B5EF4-FFF2-40B4-BE49-F238E27FC236}">
                <a16:creationId xmlns:a16="http://schemas.microsoft.com/office/drawing/2014/main" id="{C35C2B97-D26F-4371-845A-ED049B3F15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12000" y="503286"/>
            <a:ext cx="1080000" cy="1080000"/>
          </a:xfrm>
          <a:prstGeom prst="rect">
            <a:avLst/>
          </a:prstGeom>
        </p:spPr>
      </p:pic>
    </p:spTree>
    <p:extLst>
      <p:ext uri="{BB962C8B-B14F-4D97-AF65-F5344CB8AC3E}">
        <p14:creationId xmlns:p14="http://schemas.microsoft.com/office/powerpoint/2010/main" val="8549593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F">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D9C7A-FB4B-4C32-BB94-381D14AD315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7">
            <a:extLst>
              <a:ext uri="{FF2B5EF4-FFF2-40B4-BE49-F238E27FC236}">
                <a16:creationId xmlns:a16="http://schemas.microsoft.com/office/drawing/2014/main" id="{EFD7735A-B7DA-4E07-A843-5FC5BA79AD50}"/>
              </a:ext>
              <a:ext uri="{C183D7F6-B498-43B3-948B-1728B52AA6E4}">
                <adec:decorative xmlns:adec="http://schemas.microsoft.com/office/drawing/2017/decorative" val="1"/>
              </a:ext>
            </a:extLst>
          </p:cNvPr>
          <p:cNvSpPr>
            <a:spLocks noGrp="1"/>
          </p:cNvSpPr>
          <p:nvPr>
            <p:ph type="body" sz="quarter" idx="10" hasCustomPrompt="1"/>
          </p:nvPr>
        </p:nvSpPr>
        <p:spPr>
          <a:xfrm>
            <a:off x="790864" y="4843624"/>
            <a:ext cx="7380287" cy="933450"/>
          </a:xfrm>
        </p:spPr>
        <p:txBody>
          <a:bodyPr/>
          <a:lstStyle>
            <a:lvl1pPr algn="l">
              <a:buNone/>
              <a:defRPr sz="1800">
                <a:solidFill>
                  <a:schemeClr val="tx2"/>
                </a:solidFill>
                <a:latin typeface="+mn-lt"/>
              </a:defRPr>
            </a:lvl1pPr>
            <a:lvl2pPr>
              <a:buNone/>
              <a:defRPr sz="1800">
                <a:solidFill>
                  <a:schemeClr val="bg1"/>
                </a:solidFill>
                <a:latin typeface="+mn-lt"/>
              </a:defRPr>
            </a:lvl2pPr>
            <a:lvl3pPr>
              <a:buNone/>
              <a:defRPr sz="1800">
                <a:solidFill>
                  <a:schemeClr val="bg1"/>
                </a:solidFill>
                <a:latin typeface="+mn-lt"/>
              </a:defRPr>
            </a:lvl3pPr>
            <a:lvl4pPr>
              <a:buNone/>
              <a:defRPr sz="1800">
                <a:solidFill>
                  <a:schemeClr val="bg1"/>
                </a:solidFill>
                <a:latin typeface="+mn-lt"/>
              </a:defRPr>
            </a:lvl4pPr>
            <a:lvl5pPr>
              <a:buNone/>
              <a:defRPr sz="1800">
                <a:solidFill>
                  <a:schemeClr val="bg1"/>
                </a:solidFill>
                <a:latin typeface="+mn-lt"/>
              </a:defRPr>
            </a:lvl5pPr>
          </a:lstStyle>
          <a:p>
            <a:pPr lvl="0"/>
            <a:r>
              <a:rPr lang="en-US" dirty="0"/>
              <a:t>Click to edit: Add your </a:t>
            </a:r>
            <a:r>
              <a:rPr lang="en-AU" dirty="0"/>
              <a:t>department, faculty or division name here</a:t>
            </a:r>
            <a:endParaRPr lang="en-US" dirty="0"/>
          </a:p>
        </p:txBody>
      </p:sp>
      <p:sp>
        <p:nvSpPr>
          <p:cNvPr id="9" name="Subtitle 2">
            <a:extLst>
              <a:ext uri="{FF2B5EF4-FFF2-40B4-BE49-F238E27FC236}">
                <a16:creationId xmlns:a16="http://schemas.microsoft.com/office/drawing/2014/main" id="{D3648EB6-3C0F-47AC-998B-1F86FA64CEED}"/>
              </a:ext>
              <a:ext uri="{C183D7F6-B498-43B3-948B-1728B52AA6E4}">
                <adec:decorative xmlns:adec="http://schemas.microsoft.com/office/drawing/2017/decorative" val="1"/>
              </a:ext>
            </a:extLst>
          </p:cNvPr>
          <p:cNvSpPr>
            <a:spLocks noGrp="1"/>
          </p:cNvSpPr>
          <p:nvPr>
            <p:ph type="subTitle" idx="1" hasCustomPrompt="1"/>
          </p:nvPr>
        </p:nvSpPr>
        <p:spPr>
          <a:xfrm>
            <a:off x="790864" y="4478270"/>
            <a:ext cx="7380370" cy="392650"/>
          </a:xfrm>
        </p:spPr>
        <p:txBody>
          <a:bodyPr>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Add your team or unit name here</a:t>
            </a:r>
            <a:endParaRPr lang="en-AU" dirty="0"/>
          </a:p>
        </p:txBody>
      </p:sp>
      <p:sp>
        <p:nvSpPr>
          <p:cNvPr id="7" name="Title 1">
            <a:extLst>
              <a:ext uri="{FF2B5EF4-FFF2-40B4-BE49-F238E27FC236}">
                <a16:creationId xmlns:a16="http://schemas.microsoft.com/office/drawing/2014/main" id="{E252BC87-340E-4AA0-A72B-58BB011DA75B}"/>
              </a:ext>
              <a:ext uri="{C183D7F6-B498-43B3-948B-1728B52AA6E4}">
                <adec:decorative xmlns:adec="http://schemas.microsoft.com/office/drawing/2017/decorative" val="1"/>
              </a:ext>
            </a:extLst>
          </p:cNvPr>
          <p:cNvSpPr>
            <a:spLocks noGrp="1"/>
          </p:cNvSpPr>
          <p:nvPr>
            <p:ph type="ctrTitle" hasCustomPrompt="1"/>
          </p:nvPr>
        </p:nvSpPr>
        <p:spPr>
          <a:xfrm>
            <a:off x="790864" y="2562385"/>
            <a:ext cx="7380370" cy="1833997"/>
          </a:xfrm>
        </p:spPr>
        <p:txBody>
          <a:bodyPr anchor="b" anchorCtr="0">
            <a:normAutofit/>
          </a:bodyPr>
          <a:lstStyle>
            <a:lvl1pPr algn="l">
              <a:defRPr sz="5400" b="1">
                <a:solidFill>
                  <a:schemeClr val="tx2"/>
                </a:solidFill>
              </a:defRPr>
            </a:lvl1pPr>
          </a:lstStyle>
          <a:p>
            <a:r>
              <a:rPr lang="en-US" dirty="0"/>
              <a:t>Click to edit: Presentation Title</a:t>
            </a:r>
            <a:endParaRPr lang="en-AU" dirty="0"/>
          </a:p>
        </p:txBody>
      </p:sp>
      <p:pic>
        <p:nvPicPr>
          <p:cNvPr id="8" name="Picture 7" descr="Logo - Queensland University of Technology">
            <a:extLst>
              <a:ext uri="{FF2B5EF4-FFF2-40B4-BE49-F238E27FC236}">
                <a16:creationId xmlns:a16="http://schemas.microsoft.com/office/drawing/2014/main" id="{256DC3BA-333C-49C1-BD26-1EF4E32F68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12000" y="503286"/>
            <a:ext cx="1080000" cy="1080000"/>
          </a:xfrm>
          <a:prstGeom prst="rect">
            <a:avLst/>
          </a:prstGeom>
        </p:spPr>
      </p:pic>
    </p:spTree>
    <p:extLst>
      <p:ext uri="{BB962C8B-B14F-4D97-AF65-F5344CB8AC3E}">
        <p14:creationId xmlns:p14="http://schemas.microsoft.com/office/powerpoint/2010/main" val="141834940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 of Traditional Owner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9B65F8-F29C-4687-97B1-132017B0CAD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087980"/>
          </a:xfrm>
          <a:prstGeom prst="rect">
            <a:avLst/>
          </a:prstGeom>
        </p:spPr>
      </p:pic>
      <p:sp>
        <p:nvSpPr>
          <p:cNvPr id="10" name="TextBox 9">
            <a:extLst>
              <a:ext uri="{FF2B5EF4-FFF2-40B4-BE49-F238E27FC236}">
                <a16:creationId xmlns:a16="http://schemas.microsoft.com/office/drawing/2014/main" id="{47C840F1-E6C3-4979-8FDB-27FC3DA3D710}"/>
              </a:ext>
              <a:ext uri="{C183D7F6-B498-43B3-948B-1728B52AA6E4}">
                <adec:decorative xmlns:adec="http://schemas.microsoft.com/office/drawing/2017/decorative" val="1"/>
              </a:ext>
            </a:extLst>
          </p:cNvPr>
          <p:cNvSpPr txBox="1"/>
          <p:nvPr userDrawn="1"/>
        </p:nvSpPr>
        <p:spPr>
          <a:xfrm>
            <a:off x="3179702" y="3103031"/>
            <a:ext cx="5964654" cy="2339102"/>
          </a:xfrm>
          <a:prstGeom prst="rect">
            <a:avLst/>
          </a:prstGeom>
          <a:noFill/>
        </p:spPr>
        <p:txBody>
          <a:bodyPr wrap="square">
            <a:spAutoFit/>
          </a:bodyPr>
          <a:lstStyle/>
          <a:p>
            <a:pPr marR="0" algn="l" rtl="0">
              <a:lnSpc>
                <a:spcPct val="100000"/>
              </a:lnSpc>
              <a:spcAft>
                <a:spcPts val="600"/>
              </a:spcAft>
            </a:pPr>
            <a:r>
              <a:rPr lang="en-AU" sz="2400" b="0" i="0" u="none" strike="noStrike" baseline="30000" dirty="0">
                <a:solidFill>
                  <a:schemeClr val="bg1"/>
                </a:solidFill>
                <a:latin typeface="+mn-lt"/>
              </a:rPr>
              <a:t>QUT acknowledges the Turrbal and Yugara, as the First Nations owners of the lands where QUT now stands. We pay respect to their Elders, lores, customs and creation spirits. We recognise that these lands have always been places of teaching, research and learning. ​</a:t>
            </a:r>
          </a:p>
          <a:p>
            <a:pPr marR="0" algn="l" rtl="0">
              <a:lnSpc>
                <a:spcPct val="100000"/>
              </a:lnSpc>
              <a:spcAft>
                <a:spcPts val="600"/>
              </a:spcAft>
            </a:pPr>
            <a:r>
              <a:rPr lang="en-AU" sz="2400" b="0" i="0" u="none" strike="noStrike" baseline="30000" dirty="0">
                <a:solidFill>
                  <a:schemeClr val="bg1"/>
                </a:solidFill>
                <a:latin typeface="+mn-lt"/>
              </a:rPr>
              <a:t>QUT acknowledges the important role Aboriginal and Torres Strait Islander people play within the QUT community.​</a:t>
            </a:r>
          </a:p>
          <a:p>
            <a:pPr marR="0" algn="l" rtl="0">
              <a:lnSpc>
                <a:spcPct val="100000"/>
              </a:lnSpc>
              <a:spcAft>
                <a:spcPts val="600"/>
              </a:spcAft>
            </a:pPr>
            <a:endParaRPr lang="en-AU" sz="2400" dirty="0">
              <a:solidFill>
                <a:schemeClr val="bg1"/>
              </a:solidFill>
              <a:latin typeface="+mn-lt"/>
            </a:endParaRPr>
          </a:p>
        </p:txBody>
      </p:sp>
      <p:sp>
        <p:nvSpPr>
          <p:cNvPr id="12" name="TextBox 11">
            <a:extLst>
              <a:ext uri="{FF2B5EF4-FFF2-40B4-BE49-F238E27FC236}">
                <a16:creationId xmlns:a16="http://schemas.microsoft.com/office/drawing/2014/main" id="{0D8FB860-6D57-4BAC-8ECF-0B93F59FD5F7}"/>
              </a:ext>
              <a:ext uri="{C183D7F6-B498-43B3-948B-1728B52AA6E4}">
                <adec:decorative xmlns:adec="http://schemas.microsoft.com/office/drawing/2017/decorative" val="1"/>
              </a:ext>
            </a:extLst>
          </p:cNvPr>
          <p:cNvSpPr txBox="1"/>
          <p:nvPr userDrawn="1"/>
        </p:nvSpPr>
        <p:spPr>
          <a:xfrm>
            <a:off x="3179702" y="2675312"/>
            <a:ext cx="6093994" cy="379591"/>
          </a:xfrm>
          <a:prstGeom prst="rect">
            <a:avLst/>
          </a:prstGeom>
          <a:noFill/>
        </p:spPr>
        <p:txBody>
          <a:bodyPr wrap="square">
            <a:spAutoFit/>
          </a:bodyPr>
          <a:lstStyle/>
          <a:p>
            <a:pPr marR="0" algn="l" rtl="0"/>
            <a:r>
              <a:rPr lang="en-AU" sz="2800" b="1" i="0" u="none" strike="noStrike" baseline="30000" noProof="0">
                <a:solidFill>
                  <a:schemeClr val="bg1"/>
                </a:solidFill>
                <a:latin typeface="Arial" panose="020B0604020202020204" pitchFamily="34" charset="0"/>
              </a:rPr>
              <a:t>ACKNOWLEDGEMENT OF TRADITIONAL OWNERS </a:t>
            </a:r>
          </a:p>
        </p:txBody>
      </p:sp>
    </p:spTree>
    <p:extLst>
      <p:ext uri="{BB962C8B-B14F-4D97-AF65-F5344CB8AC3E}">
        <p14:creationId xmlns:p14="http://schemas.microsoft.com/office/powerpoint/2010/main" val="1610645131"/>
      </p:ext>
    </p:extLst>
  </p:cSld>
  <p:clrMapOvr>
    <a:masterClrMapping/>
  </p:clrMapOvr>
  <p:transition spd="med">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Standard Slid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2487F3-73DA-4656-84F8-1DE5A80C51B7}"/>
              </a:ext>
              <a:ext uri="{C183D7F6-B498-43B3-948B-1728B52AA6E4}">
                <adec:decorative xmlns:adec="http://schemas.microsoft.com/office/drawing/2017/decorative" val="1"/>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3" name="Content Placeholder 2">
            <a:extLst>
              <a:ext uri="{FF2B5EF4-FFF2-40B4-BE49-F238E27FC236}">
                <a16:creationId xmlns:a16="http://schemas.microsoft.com/office/drawing/2014/main" id="{FA20A0EA-FE24-441E-B009-2BD5DB9A903A}"/>
              </a:ext>
              <a:ext uri="{C183D7F6-B498-43B3-948B-1728B52AA6E4}">
                <adec:decorative xmlns:adec="http://schemas.microsoft.com/office/drawing/2017/decorative" val="1"/>
              </a:ext>
            </a:extLst>
          </p:cNvPr>
          <p:cNvSpPr>
            <a:spLocks noGrp="1"/>
          </p:cNvSpPr>
          <p:nvPr>
            <p:ph idx="1"/>
          </p:nvPr>
        </p:nvSpPr>
        <p:spPr>
          <a:xfrm>
            <a:off x="468000" y="1800000"/>
            <a:ext cx="11232000" cy="396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lvl1pPr>
              <a:defRPr>
                <a:latin typeface="+mj-lt"/>
              </a:defRPr>
            </a:lvl1pPr>
          </a:lstStyle>
          <a:p>
            <a:r>
              <a:rPr lang="en-US"/>
              <a:t>Click to edit Master title style</a:t>
            </a:r>
            <a:endParaRPr lang="en-AU" dirty="0"/>
          </a:p>
        </p:txBody>
      </p:sp>
    </p:spTree>
    <p:extLst>
      <p:ext uri="{BB962C8B-B14F-4D97-AF65-F5344CB8AC3E}">
        <p14:creationId xmlns:p14="http://schemas.microsoft.com/office/powerpoint/2010/main" val="6916318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2487F3-73DA-4656-84F8-1DE5A80C51B7}"/>
              </a:ext>
            </a:extLst>
          </p:cNvPr>
          <p:cNvSpPr>
            <a:spLocks noGrp="1"/>
          </p:cNvSpPr>
          <p:nvPr>
            <p:ph type="sldNum" sz="quarter" idx="4"/>
          </p:nvPr>
        </p:nvSpPr>
        <p:spPr>
          <a:xfrm>
            <a:off x="11188461" y="186179"/>
            <a:ext cx="657044"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50DE2101-C65B-4E63-9A0E-F3BD87D4D20C}" type="slidenum">
              <a:rPr lang="en-AU" smtClean="0"/>
              <a:pPr/>
              <a:t>‹#›</a:t>
            </a:fld>
            <a:endParaRPr lang="en-AU" dirty="0"/>
          </a:p>
        </p:txBody>
      </p:sp>
      <p:sp>
        <p:nvSpPr>
          <p:cNvPr id="2" name="Title 1">
            <a:extLst>
              <a:ext uri="{FF2B5EF4-FFF2-40B4-BE49-F238E27FC236}">
                <a16:creationId xmlns:a16="http://schemas.microsoft.com/office/drawing/2014/main" id="{860521EC-3BCC-46AD-A4CB-4CEC78D8996C}"/>
              </a:ext>
              <a:ext uri="{C183D7F6-B498-43B3-948B-1728B52AA6E4}">
                <adec:decorative xmlns:adec="http://schemas.microsoft.com/office/drawing/2017/decorative" val="1"/>
              </a:ext>
            </a:extLst>
          </p:cNvPr>
          <p:cNvSpPr>
            <a:spLocks noGrp="1"/>
          </p:cNvSpPr>
          <p:nvPr>
            <p:ph type="title"/>
          </p:nvPr>
        </p:nvSpPr>
        <p:spPr>
          <a:xfrm>
            <a:off x="468000" y="360000"/>
            <a:ext cx="11232000" cy="1332000"/>
          </a:xfrm>
          <a:prstGeom prst="rect">
            <a:avLst/>
          </a:prstGeom>
        </p:spPr>
        <p:txBody>
          <a:bodyPr/>
          <a:lstStyle/>
          <a:p>
            <a:r>
              <a:rPr lang="en-US"/>
              <a:t>Click to edit Master title style</a:t>
            </a:r>
            <a:endParaRPr lang="en-AU" dirty="0"/>
          </a:p>
        </p:txBody>
      </p:sp>
    </p:spTree>
    <p:extLst>
      <p:ext uri="{BB962C8B-B14F-4D97-AF65-F5344CB8AC3E}">
        <p14:creationId xmlns:p14="http://schemas.microsoft.com/office/powerpoint/2010/main" val="505848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4FBEC7-6426-4AEC-A1CC-40670871954C}"/>
              </a:ext>
              <a:ext uri="{C183D7F6-B498-43B3-948B-1728B52AA6E4}">
                <adec:decorative xmlns:adec="http://schemas.microsoft.com/office/drawing/2017/decorative" val="1"/>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 y="6080044"/>
            <a:ext cx="12192000" cy="777956"/>
          </a:xfrm>
          <a:prstGeom prst="rect">
            <a:avLst/>
          </a:prstGeom>
        </p:spPr>
      </p:pic>
      <p:sp>
        <p:nvSpPr>
          <p:cNvPr id="12" name="TextBox 11" descr="CRICOS No. 00213J">
            <a:extLst>
              <a:ext uri="{FF2B5EF4-FFF2-40B4-BE49-F238E27FC236}">
                <a16:creationId xmlns:a16="http://schemas.microsoft.com/office/drawing/2014/main" id="{2E6D47BF-AB0D-4AE6-B4BD-493B48CD9970}"/>
              </a:ext>
            </a:extLst>
          </p:cNvPr>
          <p:cNvSpPr txBox="1"/>
          <p:nvPr userDrawn="1"/>
        </p:nvSpPr>
        <p:spPr>
          <a:xfrm>
            <a:off x="345921" y="5861551"/>
            <a:ext cx="760144" cy="169277"/>
          </a:xfrm>
          <a:prstGeom prst="rect">
            <a:avLst/>
          </a:prstGeom>
          <a:noFill/>
        </p:spPr>
        <p:txBody>
          <a:bodyPr wrap="none" rtlCol="0">
            <a:spAutoFit/>
          </a:bodyPr>
          <a:lstStyle/>
          <a:p>
            <a:pPr algn="ctr"/>
            <a:r>
              <a:rPr lang="en-AU" sz="500" dirty="0">
                <a:solidFill>
                  <a:schemeClr val="bg2">
                    <a:lumMod val="75000"/>
                  </a:schemeClr>
                </a:solidFill>
              </a:rPr>
              <a:t>CRICOS No.00213J</a:t>
            </a:r>
          </a:p>
        </p:txBody>
      </p:sp>
      <p:pic>
        <p:nvPicPr>
          <p:cNvPr id="4" name="Picture 3" descr="Logo - Queensland University of Technology">
            <a:extLst>
              <a:ext uri="{FF2B5EF4-FFF2-40B4-BE49-F238E27FC236}">
                <a16:creationId xmlns:a16="http://schemas.microsoft.com/office/drawing/2014/main" id="{771F55EB-84E1-4510-9C72-0DF84EA1B1A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267892" y="6218210"/>
            <a:ext cx="481643" cy="481643"/>
          </a:xfrm>
          <a:prstGeom prst="rect">
            <a:avLst/>
          </a:prstGeom>
        </p:spPr>
      </p:pic>
      <p:sp>
        <p:nvSpPr>
          <p:cNvPr id="5" name="TextBox 4">
            <a:extLst>
              <a:ext uri="{FF2B5EF4-FFF2-40B4-BE49-F238E27FC236}">
                <a16:creationId xmlns:a16="http://schemas.microsoft.com/office/drawing/2014/main" id="{1475DFC8-C02E-4F5E-BE32-FE282B7EF40D}"/>
              </a:ext>
              <a:ext uri="{C183D7F6-B498-43B3-948B-1728B52AA6E4}">
                <adec:decorative xmlns:adec="http://schemas.microsoft.com/office/drawing/2017/decorative" val="1"/>
              </a:ext>
            </a:extLst>
          </p:cNvPr>
          <p:cNvSpPr txBox="1"/>
          <p:nvPr userDrawn="1"/>
        </p:nvSpPr>
        <p:spPr>
          <a:xfrm>
            <a:off x="345921" y="6228200"/>
            <a:ext cx="6049925" cy="446276"/>
          </a:xfrm>
          <a:prstGeom prst="rect">
            <a:avLst/>
          </a:prstGeom>
          <a:noFill/>
        </p:spPr>
        <p:txBody>
          <a:bodyPr wrap="square" rtlCol="0">
            <a:spAutoFit/>
          </a:bodyPr>
          <a:lstStyle/>
          <a:p>
            <a:r>
              <a:rPr lang="en-AU" sz="1200" b="1" dirty="0">
                <a:solidFill>
                  <a:schemeClr val="bg1"/>
                </a:solidFill>
              </a:rPr>
              <a:t>QUT Library</a:t>
            </a:r>
          </a:p>
          <a:p>
            <a:r>
              <a:rPr lang="en-AU" sz="1100" b="0" dirty="0">
                <a:solidFill>
                  <a:schemeClr val="bg1"/>
                </a:solidFill>
              </a:rPr>
              <a:t>www.library.qut.edu.au</a:t>
            </a:r>
          </a:p>
        </p:txBody>
      </p:sp>
      <p:sp>
        <p:nvSpPr>
          <p:cNvPr id="8" name="Text Placeholder 2">
            <a:extLst>
              <a:ext uri="{FF2B5EF4-FFF2-40B4-BE49-F238E27FC236}">
                <a16:creationId xmlns:a16="http://schemas.microsoft.com/office/drawing/2014/main" id="{1409811D-58FA-4569-BF65-03783DB26BAA}"/>
              </a:ext>
            </a:extLst>
          </p:cNvPr>
          <p:cNvSpPr>
            <a:spLocks noGrp="1"/>
          </p:cNvSpPr>
          <p:nvPr>
            <p:ph type="body" idx="1"/>
          </p:nvPr>
        </p:nvSpPr>
        <p:spPr>
          <a:xfrm>
            <a:off x="468000" y="1800000"/>
            <a:ext cx="11232000" cy="39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itle Placeholder 1">
            <a:extLst>
              <a:ext uri="{FF2B5EF4-FFF2-40B4-BE49-F238E27FC236}">
                <a16:creationId xmlns:a16="http://schemas.microsoft.com/office/drawing/2014/main" id="{EF70AB86-8F1E-44CD-82C9-F9C4926C0D76}"/>
              </a:ext>
            </a:extLst>
          </p:cNvPr>
          <p:cNvSpPr>
            <a:spLocks noGrp="1"/>
          </p:cNvSpPr>
          <p:nvPr>
            <p:ph type="title"/>
          </p:nvPr>
        </p:nvSpPr>
        <p:spPr>
          <a:xfrm>
            <a:off x="468000" y="360000"/>
            <a:ext cx="11232000" cy="1332000"/>
          </a:xfrm>
          <a:prstGeom prst="rect">
            <a:avLst/>
          </a:prstGeom>
        </p:spPr>
        <p:txBody>
          <a:bodyPr vert="horz" lIns="91440" tIns="45720" rIns="91440" bIns="45720" rtlCol="0" anchor="ctr">
            <a:normAutofit/>
          </a:bodyPr>
          <a:lstStyle/>
          <a:p>
            <a:r>
              <a:rPr lang="en-US"/>
              <a:t>Click to edit Master title style</a:t>
            </a:r>
            <a:endParaRPr lang="en-AU" dirty="0"/>
          </a:p>
        </p:txBody>
      </p:sp>
    </p:spTree>
    <p:extLst>
      <p:ext uri="{BB962C8B-B14F-4D97-AF65-F5344CB8AC3E}">
        <p14:creationId xmlns:p14="http://schemas.microsoft.com/office/powerpoint/2010/main" val="32327397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64" r:id="rId5"/>
    <p:sldLayoutId id="2147483668" r:id="rId6"/>
    <p:sldLayoutId id="2147483649" r:id="rId7"/>
    <p:sldLayoutId id="2147483650" r:id="rId8"/>
    <p:sldLayoutId id="2147483665" r:id="rId9"/>
    <p:sldLayoutId id="2147483672" r:id="rId10"/>
    <p:sldLayoutId id="2147483652" r:id="rId11"/>
    <p:sldLayoutId id="2147483666" r:id="rId12"/>
    <p:sldLayoutId id="2147483667" r:id="rId13"/>
    <p:sldLayoutId id="2147483654" r:id="rId14"/>
    <p:sldLayoutId id="2147483669" r:id="rId15"/>
    <p:sldLayoutId id="2147483670" r:id="rId16"/>
    <p:sldLayoutId id="2147483671" r:id="rId17"/>
  </p:sldLayoutIdLst>
  <p:transition spd="med">
    <p:fade/>
  </p:transition>
  <p:hf sldNum="0" hdr="0" ftr="0" dt="0"/>
  <p:txStyles>
    <p:titleStyle>
      <a:lvl1pPr algn="l" defTabSz="914400" rtl="0" eaLnBrk="1" latinLnBrk="0" hangingPunct="1">
        <a:lnSpc>
          <a:spcPct val="90000"/>
        </a:lnSpc>
        <a:spcBef>
          <a:spcPct val="0"/>
        </a:spcBef>
        <a:buNone/>
        <a:defRPr sz="4400" b="1" kern="1200" baseline="0">
          <a:solidFill>
            <a:srgbClr val="164C7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1C1C1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1C1C1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1C1C1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C1C1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1C1C1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s://goo.gl/maps/qf3wEioiezMUw956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9FCEDEE2-8E1E-495A-8937-9D2FBEC09BCE}"/>
              </a:ext>
            </a:extLst>
          </p:cNvPr>
          <p:cNvSpPr>
            <a:spLocks noGrp="1"/>
          </p:cNvSpPr>
          <p:nvPr>
            <p:ph type="subTitle" idx="1"/>
          </p:nvPr>
        </p:nvSpPr>
        <p:spPr/>
        <p:txBody>
          <a:bodyPr/>
          <a:lstStyle/>
          <a:p>
            <a:r>
              <a:rPr lang="en-AU" dirty="0"/>
              <a:t>Kelvin Grove</a:t>
            </a:r>
          </a:p>
        </p:txBody>
      </p:sp>
      <p:sp>
        <p:nvSpPr>
          <p:cNvPr id="4" name="Title 3">
            <a:extLst>
              <a:ext uri="{FF2B5EF4-FFF2-40B4-BE49-F238E27FC236}">
                <a16:creationId xmlns:a16="http://schemas.microsoft.com/office/drawing/2014/main" id="{342B0D15-5304-499C-80A8-1E67A6AB4A9E}"/>
              </a:ext>
            </a:extLst>
          </p:cNvPr>
          <p:cNvSpPr>
            <a:spLocks noGrp="1"/>
          </p:cNvSpPr>
          <p:nvPr>
            <p:ph type="ctrTitle"/>
          </p:nvPr>
        </p:nvSpPr>
        <p:spPr/>
        <p:txBody>
          <a:bodyPr/>
          <a:lstStyle/>
          <a:p>
            <a:r>
              <a:rPr lang="en-AU" dirty="0"/>
              <a:t>QUT Library</a:t>
            </a:r>
          </a:p>
        </p:txBody>
      </p:sp>
    </p:spTree>
    <p:extLst>
      <p:ext uri="{BB962C8B-B14F-4D97-AF65-F5344CB8AC3E}">
        <p14:creationId xmlns:p14="http://schemas.microsoft.com/office/powerpoint/2010/main" val="390038316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ook, indoor, shelf&#10;&#10;Description automatically generated">
            <a:extLst>
              <a:ext uri="{FF2B5EF4-FFF2-40B4-BE49-F238E27FC236}">
                <a16:creationId xmlns:a16="http://schemas.microsoft.com/office/drawing/2014/main" id="{342EBEF8-5CDF-9E44-4783-7088ECD0F0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4675" y="1800225"/>
            <a:ext cx="5938837" cy="3959225"/>
          </a:xfrm>
        </p:spPr>
      </p:pic>
      <p:sp>
        <p:nvSpPr>
          <p:cNvPr id="3" name="Title 2">
            <a:extLst>
              <a:ext uri="{FF2B5EF4-FFF2-40B4-BE49-F238E27FC236}">
                <a16:creationId xmlns:a16="http://schemas.microsoft.com/office/drawing/2014/main" id="{564532A8-B1D6-52A7-C6F2-CD84ED7FF0A1}"/>
              </a:ext>
            </a:extLst>
          </p:cNvPr>
          <p:cNvSpPr>
            <a:spLocks noGrp="1"/>
          </p:cNvSpPr>
          <p:nvPr>
            <p:ph type="title"/>
          </p:nvPr>
        </p:nvSpPr>
        <p:spPr/>
        <p:txBody>
          <a:bodyPr/>
          <a:lstStyle/>
          <a:p>
            <a:r>
              <a:rPr lang="en-AU" dirty="0"/>
              <a:t>We welcome you!</a:t>
            </a:r>
          </a:p>
        </p:txBody>
      </p:sp>
    </p:spTree>
    <p:extLst>
      <p:ext uri="{BB962C8B-B14F-4D97-AF65-F5344CB8AC3E}">
        <p14:creationId xmlns:p14="http://schemas.microsoft.com/office/powerpoint/2010/main" val="252150884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tree, sky, building&#10;&#10;Description automatically generated">
            <a:extLst>
              <a:ext uri="{FF2B5EF4-FFF2-40B4-BE49-F238E27FC236}">
                <a16:creationId xmlns:a16="http://schemas.microsoft.com/office/drawing/2014/main" id="{9484F0C0-2883-5482-58A5-191B5C089B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78800" y="1418854"/>
            <a:ext cx="2905760" cy="4358365"/>
          </a:xfrm>
        </p:spPr>
      </p:pic>
      <p:sp>
        <p:nvSpPr>
          <p:cNvPr id="3" name="Title 2">
            <a:extLst>
              <a:ext uri="{FF2B5EF4-FFF2-40B4-BE49-F238E27FC236}">
                <a16:creationId xmlns:a16="http://schemas.microsoft.com/office/drawing/2014/main" id="{E9B9BC19-2385-FB96-44CE-B13776CDAC06}"/>
              </a:ext>
            </a:extLst>
          </p:cNvPr>
          <p:cNvSpPr>
            <a:spLocks noGrp="1"/>
          </p:cNvSpPr>
          <p:nvPr>
            <p:ph type="title"/>
          </p:nvPr>
        </p:nvSpPr>
        <p:spPr/>
        <p:txBody>
          <a:bodyPr/>
          <a:lstStyle/>
          <a:p>
            <a:r>
              <a:rPr lang="en-AU" dirty="0"/>
              <a:t>Where are we?</a:t>
            </a:r>
          </a:p>
        </p:txBody>
      </p:sp>
      <p:pic>
        <p:nvPicPr>
          <p:cNvPr id="7" name="Picture 6" descr="Map&#10;&#10;Description automatically generated">
            <a:hlinkClick r:id="rId4"/>
            <a:extLst>
              <a:ext uri="{FF2B5EF4-FFF2-40B4-BE49-F238E27FC236}">
                <a16:creationId xmlns:a16="http://schemas.microsoft.com/office/drawing/2014/main" id="{C29DC3CB-27F1-4483-13CF-4C35A2A9F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460" y="1451652"/>
            <a:ext cx="6531339" cy="4302437"/>
          </a:xfrm>
          <a:prstGeom prst="rect">
            <a:avLst/>
          </a:prstGeom>
        </p:spPr>
      </p:pic>
      <p:cxnSp>
        <p:nvCxnSpPr>
          <p:cNvPr id="30" name="Straight Connector 29">
            <a:extLst>
              <a:ext uri="{FF2B5EF4-FFF2-40B4-BE49-F238E27FC236}">
                <a16:creationId xmlns:a16="http://schemas.microsoft.com/office/drawing/2014/main" id="{850909D4-44AE-47BA-A787-59F15E377D35}"/>
              </a:ext>
            </a:extLst>
          </p:cNvPr>
          <p:cNvCxnSpPr>
            <a:cxnSpLocks/>
            <a:stCxn id="20" idx="6"/>
          </p:cNvCxnSpPr>
          <p:nvPr/>
        </p:nvCxnSpPr>
        <p:spPr>
          <a:xfrm flipV="1">
            <a:off x="5385960" y="3988620"/>
            <a:ext cx="2885400" cy="301500"/>
          </a:xfrm>
          <a:prstGeom prst="line">
            <a:avLst/>
          </a:prstGeom>
          <a:solidFill>
            <a:srgbClr val="E71224">
              <a:alpha val="5000"/>
            </a:srgbClr>
          </a:solidFill>
          <a:ln w="18000">
            <a:solidFill>
              <a:srgbClr val="E71224"/>
            </a:solidFill>
            <a:head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0310A2A-CE33-47FE-8BC6-F7F63FD058BB}"/>
              </a:ext>
            </a:extLst>
          </p:cNvPr>
          <p:cNvSpPr/>
          <p:nvPr/>
        </p:nvSpPr>
        <p:spPr>
          <a:xfrm>
            <a:off x="4837320" y="4015800"/>
            <a:ext cx="548640" cy="548640"/>
          </a:xfrm>
          <a:prstGeom prst="ellipse">
            <a:avLst/>
          </a:prstGeom>
          <a:solidFill>
            <a:srgbClr val="E71224">
              <a:alpha val="5000"/>
            </a:srgbClr>
          </a:solidFill>
          <a:ln w="180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123632636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39EE756-411A-D326-5668-D5F5524EC381}"/>
              </a:ext>
            </a:extLst>
          </p:cNvPr>
          <p:cNvSpPr>
            <a:spLocks noGrp="1"/>
          </p:cNvSpPr>
          <p:nvPr>
            <p:ph sz="half" idx="2"/>
          </p:nvPr>
        </p:nvSpPr>
        <p:spPr/>
        <p:txBody>
          <a:bodyPr/>
          <a:lstStyle/>
          <a:p>
            <a:endParaRPr lang="en-AU" dirty="0"/>
          </a:p>
          <a:p>
            <a:r>
              <a:rPr lang="en-AU" dirty="0"/>
              <a:t>Do your own work and study</a:t>
            </a:r>
          </a:p>
          <a:p>
            <a:r>
              <a:rPr lang="en-AU" dirty="0"/>
              <a:t>Read</a:t>
            </a:r>
          </a:p>
          <a:p>
            <a:r>
              <a:rPr lang="en-AU" dirty="0"/>
              <a:t>Access QUT public </a:t>
            </a:r>
            <a:r>
              <a:rPr lang="en-AU" dirty="0" err="1"/>
              <a:t>wifi</a:t>
            </a:r>
            <a:endParaRPr lang="en-AU" dirty="0"/>
          </a:p>
          <a:p>
            <a:r>
              <a:rPr lang="en-AU" dirty="0"/>
              <a:t>Group work</a:t>
            </a:r>
          </a:p>
          <a:p>
            <a:r>
              <a:rPr lang="en-AU" dirty="0"/>
              <a:t>Hangout… anything that doesn’t impact on other users</a:t>
            </a:r>
          </a:p>
        </p:txBody>
      </p:sp>
      <p:pic>
        <p:nvPicPr>
          <p:cNvPr id="5" name="Content Placeholder 4" descr="A couple of women sitting at a table in a restaurant&#10;&#10;Description automatically generated with medium confidence">
            <a:extLst>
              <a:ext uri="{FF2B5EF4-FFF2-40B4-BE49-F238E27FC236}">
                <a16:creationId xmlns:a16="http://schemas.microsoft.com/office/drawing/2014/main" id="{EA513EDC-B153-863C-16E3-EABD467E651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2000" y="1800000"/>
            <a:ext cx="5429250" cy="3619013"/>
          </a:xfrm>
        </p:spPr>
      </p:pic>
      <p:sp>
        <p:nvSpPr>
          <p:cNvPr id="3" name="Title 2">
            <a:extLst>
              <a:ext uri="{FF2B5EF4-FFF2-40B4-BE49-F238E27FC236}">
                <a16:creationId xmlns:a16="http://schemas.microsoft.com/office/drawing/2014/main" id="{B68FA7DF-3FEA-6241-F0B7-3850F373F87A}"/>
              </a:ext>
            </a:extLst>
          </p:cNvPr>
          <p:cNvSpPr>
            <a:spLocks noGrp="1"/>
          </p:cNvSpPr>
          <p:nvPr>
            <p:ph type="title"/>
          </p:nvPr>
        </p:nvSpPr>
        <p:spPr/>
        <p:txBody>
          <a:bodyPr/>
          <a:lstStyle/>
          <a:p>
            <a:r>
              <a:rPr lang="en-AU" dirty="0"/>
              <a:t>What can you do in the Library?</a:t>
            </a:r>
          </a:p>
        </p:txBody>
      </p:sp>
    </p:spTree>
    <p:extLst>
      <p:ext uri="{BB962C8B-B14F-4D97-AF65-F5344CB8AC3E}">
        <p14:creationId xmlns:p14="http://schemas.microsoft.com/office/powerpoint/2010/main" val="171625760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3A1469-E4A4-D26F-75AF-2ABBBCC27F6E}"/>
              </a:ext>
            </a:extLst>
          </p:cNvPr>
          <p:cNvSpPr>
            <a:spLocks noGrp="1"/>
          </p:cNvSpPr>
          <p:nvPr>
            <p:ph idx="1"/>
          </p:nvPr>
        </p:nvSpPr>
        <p:spPr/>
        <p:txBody>
          <a:bodyPr/>
          <a:lstStyle/>
          <a:p>
            <a:pPr marL="0" indent="0" fontAlgn="base">
              <a:buNone/>
            </a:pPr>
            <a:endParaRPr lang="nn-NO" dirty="0"/>
          </a:p>
          <a:p>
            <a:pPr fontAlgn="base"/>
            <a:r>
              <a:rPr lang="nn-NO" dirty="0"/>
              <a:t>Monday to Friday: 	7am - 8pm</a:t>
            </a:r>
          </a:p>
          <a:p>
            <a:pPr fontAlgn="base"/>
            <a:r>
              <a:rPr lang="nn-NO" dirty="0"/>
              <a:t>Saturday &amp; Sunday: 	9am-5pm</a:t>
            </a:r>
          </a:p>
          <a:p>
            <a:endParaRPr lang="en-AU" dirty="0"/>
          </a:p>
          <a:p>
            <a:r>
              <a:rPr lang="en-AU" dirty="0"/>
              <a:t>24/7 for QUT students and staff</a:t>
            </a:r>
          </a:p>
        </p:txBody>
      </p:sp>
      <p:sp>
        <p:nvSpPr>
          <p:cNvPr id="3" name="Title 2">
            <a:extLst>
              <a:ext uri="{FF2B5EF4-FFF2-40B4-BE49-F238E27FC236}">
                <a16:creationId xmlns:a16="http://schemas.microsoft.com/office/drawing/2014/main" id="{15C02F7C-0976-006E-02F5-F6B8703991CC}"/>
              </a:ext>
            </a:extLst>
          </p:cNvPr>
          <p:cNvSpPr>
            <a:spLocks noGrp="1"/>
          </p:cNvSpPr>
          <p:nvPr>
            <p:ph type="title"/>
          </p:nvPr>
        </p:nvSpPr>
        <p:spPr/>
        <p:txBody>
          <a:bodyPr/>
          <a:lstStyle/>
          <a:p>
            <a:r>
              <a:rPr lang="en-AU" dirty="0"/>
              <a:t>When are we open?</a:t>
            </a:r>
          </a:p>
        </p:txBody>
      </p:sp>
      <p:pic>
        <p:nvPicPr>
          <p:cNvPr id="5" name="Picture 4" descr="A picture containing vector graphics&#10;&#10;Description automatically generated">
            <a:extLst>
              <a:ext uri="{FF2B5EF4-FFF2-40B4-BE49-F238E27FC236}">
                <a16:creationId xmlns:a16="http://schemas.microsoft.com/office/drawing/2014/main" id="{F9D9BC3C-9D2A-4F7B-EA09-BFB65D2D0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744" y="2286000"/>
            <a:ext cx="3999071" cy="2661920"/>
          </a:xfrm>
          <a:prstGeom prst="rect">
            <a:avLst/>
          </a:prstGeom>
        </p:spPr>
      </p:pic>
    </p:spTree>
    <p:extLst>
      <p:ext uri="{BB962C8B-B14F-4D97-AF65-F5344CB8AC3E}">
        <p14:creationId xmlns:p14="http://schemas.microsoft.com/office/powerpoint/2010/main" val="166908299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976AEE-2E13-21D7-A8F1-A82B7AE743B3}"/>
              </a:ext>
            </a:extLst>
          </p:cNvPr>
          <p:cNvPicPr>
            <a:picLocks noGrp="1" noChangeAspect="1"/>
          </p:cNvPicPr>
          <p:nvPr>
            <p:ph idx="1"/>
          </p:nvPr>
        </p:nvPicPr>
        <p:blipFill>
          <a:blip r:embed="rId3"/>
          <a:stretch>
            <a:fillRect/>
          </a:stretch>
        </p:blipFill>
        <p:spPr>
          <a:xfrm>
            <a:off x="1575759" y="1800225"/>
            <a:ext cx="9016670" cy="3959225"/>
          </a:xfrm>
        </p:spPr>
      </p:pic>
      <p:sp>
        <p:nvSpPr>
          <p:cNvPr id="3" name="Title 2">
            <a:extLst>
              <a:ext uri="{FF2B5EF4-FFF2-40B4-BE49-F238E27FC236}">
                <a16:creationId xmlns:a16="http://schemas.microsoft.com/office/drawing/2014/main" id="{7EEEF4A5-B494-4EC5-E055-6084310576DD}"/>
              </a:ext>
            </a:extLst>
          </p:cNvPr>
          <p:cNvSpPr>
            <a:spLocks noGrp="1"/>
          </p:cNvSpPr>
          <p:nvPr>
            <p:ph type="title"/>
          </p:nvPr>
        </p:nvSpPr>
        <p:spPr/>
        <p:txBody>
          <a:bodyPr/>
          <a:lstStyle/>
          <a:p>
            <a:r>
              <a:rPr lang="en-AU" dirty="0"/>
              <a:t>Borrow books (and more)</a:t>
            </a:r>
          </a:p>
        </p:txBody>
      </p:sp>
      <p:sp>
        <p:nvSpPr>
          <p:cNvPr id="6" name="Rectangle 5">
            <a:extLst>
              <a:ext uri="{FF2B5EF4-FFF2-40B4-BE49-F238E27FC236}">
                <a16:creationId xmlns:a16="http://schemas.microsoft.com/office/drawing/2014/main" id="{9E4167CB-F595-8736-FB35-151542432A9E}"/>
              </a:ext>
            </a:extLst>
          </p:cNvPr>
          <p:cNvSpPr/>
          <p:nvPr/>
        </p:nvSpPr>
        <p:spPr>
          <a:xfrm>
            <a:off x="8050306" y="3083859"/>
            <a:ext cx="2456329" cy="1524000"/>
          </a:xfrm>
          <a:prstGeom prst="rect">
            <a:avLst/>
          </a:prstGeom>
          <a:noFill/>
          <a:ln w="412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216D5C4-306E-8A4B-C253-565C8B4C2DE4}"/>
              </a:ext>
            </a:extLst>
          </p:cNvPr>
          <p:cNvSpPr txBox="1"/>
          <p:nvPr/>
        </p:nvSpPr>
        <p:spPr>
          <a:xfrm>
            <a:off x="855928" y="5371705"/>
            <a:ext cx="6911855" cy="369332"/>
          </a:xfrm>
          <a:prstGeom prst="rect">
            <a:avLst/>
          </a:prstGeom>
          <a:solidFill>
            <a:schemeClr val="accent6">
              <a:lumMod val="40000"/>
              <a:lumOff val="60000"/>
            </a:schemeClr>
          </a:solidFill>
          <a:ln w="34925">
            <a:solidFill>
              <a:schemeClr val="accent5">
                <a:lumMod val="75000"/>
              </a:schemeClr>
            </a:solidFill>
          </a:ln>
        </p:spPr>
        <p:txBody>
          <a:bodyPr wrap="square" rtlCol="0" anchor="ctr">
            <a:spAutoFit/>
          </a:bodyPr>
          <a:lstStyle/>
          <a:p>
            <a:r>
              <a:rPr lang="en-AU" dirty="0">
                <a:solidFill>
                  <a:schemeClr val="bg1"/>
                </a:solidFill>
              </a:rPr>
              <a:t>https://www.library.qut.edu.au/community/schools/students/</a:t>
            </a:r>
          </a:p>
        </p:txBody>
      </p:sp>
    </p:spTree>
    <p:extLst>
      <p:ext uri="{BB962C8B-B14F-4D97-AF65-F5344CB8AC3E}">
        <p14:creationId xmlns:p14="http://schemas.microsoft.com/office/powerpoint/2010/main" val="2035827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person, indoor, computer, working&#10;&#10;Description automatically generated">
            <a:extLst>
              <a:ext uri="{FF2B5EF4-FFF2-40B4-BE49-F238E27FC236}">
                <a16:creationId xmlns:a16="http://schemas.microsoft.com/office/drawing/2014/main" id="{4341B126-A0ED-4D22-18E5-42C842C58D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43561" y="1800225"/>
            <a:ext cx="2642352" cy="3959225"/>
          </a:xfrm>
        </p:spPr>
      </p:pic>
      <p:sp>
        <p:nvSpPr>
          <p:cNvPr id="3" name="Title 2">
            <a:extLst>
              <a:ext uri="{FF2B5EF4-FFF2-40B4-BE49-F238E27FC236}">
                <a16:creationId xmlns:a16="http://schemas.microsoft.com/office/drawing/2014/main" id="{D4F178FF-6BE5-E437-C354-7D25F43F208E}"/>
              </a:ext>
            </a:extLst>
          </p:cNvPr>
          <p:cNvSpPr>
            <a:spLocks noGrp="1"/>
          </p:cNvSpPr>
          <p:nvPr>
            <p:ph type="title"/>
          </p:nvPr>
        </p:nvSpPr>
        <p:spPr/>
        <p:txBody>
          <a:bodyPr/>
          <a:lstStyle/>
          <a:p>
            <a:r>
              <a:rPr lang="en-AU" dirty="0"/>
              <a:t>How to search… and get help!</a:t>
            </a:r>
          </a:p>
        </p:txBody>
      </p:sp>
      <p:sp>
        <p:nvSpPr>
          <p:cNvPr id="10" name="Rectangle 9">
            <a:extLst>
              <a:ext uri="{FF2B5EF4-FFF2-40B4-BE49-F238E27FC236}">
                <a16:creationId xmlns:a16="http://schemas.microsoft.com/office/drawing/2014/main" id="{35940D08-11A1-4F6B-4692-FD3D6689AE21}"/>
              </a:ext>
            </a:extLst>
          </p:cNvPr>
          <p:cNvSpPr/>
          <p:nvPr/>
        </p:nvSpPr>
        <p:spPr>
          <a:xfrm>
            <a:off x="540585" y="4932217"/>
            <a:ext cx="3846688" cy="572655"/>
          </a:xfrm>
          <a:prstGeom prst="rect">
            <a:avLst/>
          </a:prstGeom>
          <a:solidFill>
            <a:schemeClr val="accent1">
              <a:alpha val="25000"/>
            </a:schemeClr>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accent6">
                    <a:lumMod val="75000"/>
                  </a:schemeClr>
                </a:solidFill>
              </a:rPr>
              <a:t>www.library.qut.edu.au/community/</a:t>
            </a:r>
          </a:p>
        </p:txBody>
      </p:sp>
      <p:pic>
        <p:nvPicPr>
          <p:cNvPr id="18" name="Content Placeholder 17" descr="Graphical user interface&#10;&#10;Description automatically generated">
            <a:extLst>
              <a:ext uri="{FF2B5EF4-FFF2-40B4-BE49-F238E27FC236}">
                <a16:creationId xmlns:a16="http://schemas.microsoft.com/office/drawing/2014/main" id="{C5D1892E-44E7-E811-8052-6FA14304958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40585" y="1800225"/>
            <a:ext cx="7401419" cy="2753302"/>
          </a:xfrm>
        </p:spPr>
      </p:pic>
    </p:spTree>
    <p:extLst>
      <p:ext uri="{BB962C8B-B14F-4D97-AF65-F5344CB8AC3E}">
        <p14:creationId xmlns:p14="http://schemas.microsoft.com/office/powerpoint/2010/main" val="9865912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QUT Theme">
  <a:themeElements>
    <a:clrScheme name="QUT Template">
      <a:dk1>
        <a:srgbClr val="000000"/>
      </a:dk1>
      <a:lt1>
        <a:sysClr val="window" lastClr="FFFFFF"/>
      </a:lt1>
      <a:dk2>
        <a:srgbClr val="00467F"/>
      </a:dk2>
      <a:lt2>
        <a:srgbClr val="E7E6E6"/>
      </a:lt2>
      <a:accent1>
        <a:srgbClr val="0070C0"/>
      </a:accent1>
      <a:accent2>
        <a:srgbClr val="00B0F0"/>
      </a:accent2>
      <a:accent3>
        <a:srgbClr val="F0CA4D"/>
      </a:accent3>
      <a:accent4>
        <a:srgbClr val="E37B40"/>
      </a:accent4>
      <a:accent5>
        <a:srgbClr val="DE5B49"/>
      </a:accent5>
      <a:accent6>
        <a:srgbClr val="00467F"/>
      </a:accent6>
      <a:hlink>
        <a:srgbClr val="0046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5EF2A6-179E-4A3E-9354-748EA64803FD}" vid="{B8C2B8D7-767F-4824-9F61-16DEE374EB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B0F88029305344B4EE7A456A7E05EA" ma:contentTypeVersion="2" ma:contentTypeDescription="Create a new document." ma:contentTypeScope="" ma:versionID="1c19968684983cf4f7e4125ace58f69a">
  <xsd:schema xmlns:xsd="http://www.w3.org/2001/XMLSchema" xmlns:xs="http://www.w3.org/2001/XMLSchema" xmlns:p="http://schemas.microsoft.com/office/2006/metadata/properties" xmlns:ns2="07ef76e7-57fb-44c7-add5-4a78842c8a06" targetNamespace="http://schemas.microsoft.com/office/2006/metadata/properties" ma:root="true" ma:fieldsID="9e469e57688a41cbf777364d878f37e2" ns2:_="">
    <xsd:import namespace="07ef76e7-57fb-44c7-add5-4a78842c8a0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f76e7-57fb-44c7-add5-4a78842c8a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9F0A16-D915-4611-A39C-4796DEB1FB56}">
  <ds:schemaRefs>
    <ds:schemaRef ds:uri="http://purl.org/dc/terms/"/>
    <ds:schemaRef ds:uri="http://schemas.microsoft.com/office/infopath/2007/PartnerControls"/>
    <ds:schemaRef ds:uri="http://purl.org/dc/dcmitype/"/>
    <ds:schemaRef ds:uri="http://www.w3.org/XML/1998/namespace"/>
    <ds:schemaRef ds:uri="http://schemas.microsoft.com/office/2006/documentManagement/types"/>
    <ds:schemaRef ds:uri="http://schemas.microsoft.com/office/2006/metadata/properties"/>
    <ds:schemaRef ds:uri="07ef76e7-57fb-44c7-add5-4a78842c8a06"/>
    <ds:schemaRef ds:uri="http://purl.org/dc/elements/1.1/"/>
    <ds:schemaRef ds:uri="http://schemas.openxmlformats.org/package/2006/metadata/core-properties"/>
  </ds:schemaRefs>
</ds:datastoreItem>
</file>

<file path=customXml/itemProps2.xml><?xml version="1.0" encoding="utf-8"?>
<ds:datastoreItem xmlns:ds="http://schemas.openxmlformats.org/officeDocument/2006/customXml" ds:itemID="{76B1BF16-0A35-4754-B2A1-89C03FB86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ef76e7-57fb-44c7-add5-4a78842c8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20736A-7DCA-4606-8826-26B1ADA652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QUT - Corporate PowerPoint Template</Template>
  <TotalTime>393</TotalTime>
  <Words>117</Words>
  <Application>Microsoft Office PowerPoint</Application>
  <PresentationFormat>Widescreen</PresentationFormat>
  <Paragraphs>27</Paragraphs>
  <Slides>7</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QUT Theme</vt:lpstr>
      <vt:lpstr>QUT Library</vt:lpstr>
      <vt:lpstr>We welcome you!</vt:lpstr>
      <vt:lpstr>Where are we?</vt:lpstr>
      <vt:lpstr>What can you do in the Library?</vt:lpstr>
      <vt:lpstr>When are we open?</vt:lpstr>
      <vt:lpstr>Borrow books (and more)</vt:lpstr>
      <vt:lpstr>How to search… and get help!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QUT Library</dc:title>
  <dc:subject/>
  <dc:creator>Michael Wallace</dc:creator>
  <cp:keywords/>
  <dc:description/>
  <cp:lastModifiedBy>Michael Wallace</cp:lastModifiedBy>
  <cp:revision>2</cp:revision>
  <dcterms:created xsi:type="dcterms:W3CDTF">2022-05-25T07:30:28Z</dcterms:created>
  <dcterms:modified xsi:type="dcterms:W3CDTF">2022-05-27T04:13:55Z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0x010100CCB0F88029305344B4EE7A456A7E05EA</vt:lpwstr>
  </property>
</Properties>
</file>