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13"/>
  </p:notesMasterIdLst>
  <p:sldIdLst>
    <p:sldId id="296" r:id="rId6"/>
    <p:sldId id="731" r:id="rId7"/>
    <p:sldId id="728" r:id="rId8"/>
    <p:sldId id="734" r:id="rId9"/>
    <p:sldId id="730" r:id="rId10"/>
    <p:sldId id="736" r:id="rId11"/>
    <p:sldId id="7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A8B06-3874-41F1-AE40-B6B7894ED231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E68C-3123-4E14-9AF3-9EB8A679AE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26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8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1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2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5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9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822157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22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64431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33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2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011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86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A0B4-2784-4BB1-BBB0-3707A032E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FDA31-E541-49A5-8642-DBEABB558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3C3A-E796-4738-AEF0-6C7080BC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9D1DB-0364-4F9A-9E4E-0A8A3DFF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5829-990F-498A-B986-1487F441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68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D99A-575F-499F-8FAC-BA541061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5758-9DBF-4D14-99CA-DFB91F13D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E45E-A543-41EA-AD47-EDD03530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D553-4CF2-41D1-96F2-86E24F7B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3837-C811-4271-9779-C499CABA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7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3239-427B-43FF-9C02-F60A2468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F25F4-E0B7-4218-BC8F-3B4F0B97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F40E7-1116-428F-A060-32A5701C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4151F-B591-42C0-A3FB-3592F771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0D4E-8100-4D78-8D82-1CBB69B1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66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590351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FEAC-BD39-40A5-814E-DB448E24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D975-A588-44E0-A12C-C623174CA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CA3AB-89C2-40B2-B78C-217D7AA8C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03452-6987-4913-8273-2BDEE55A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1388A-B161-4F19-8E1D-9CA9FE91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8327E-39DA-46F0-ADBC-F1AC783D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810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D5CE-BF19-4B62-80FC-97FF4329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62C58-FB38-455B-87E8-FD196D75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39DB-2125-44B0-92E0-C5E67C3F8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B56A2-0A6C-4601-94B6-2972DD051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F22DF-BC75-42B1-99EB-BE11D6257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EACA1-E9BD-4E6F-A8C1-3E31D289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3A6DA-69EE-4440-ABBA-34DC2307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1CE00-3E0A-4380-A955-67092A7D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232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D1AE-554D-4DEB-94C9-3666230A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431CA-935A-46D2-8BFD-8DB81D12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6011B-13E0-4FDA-96BC-61C4EA82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2AADC-4A66-4A42-9CF7-0F61195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361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C4F35-6ED6-4775-A027-149C1019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88B4C-6C5B-4585-9985-46CC39DB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AE080-B6AA-46D7-A4FF-D596496E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8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5FE2-42D5-4799-9A12-2C4A47DE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5EAD-E35D-46D7-B687-1475E0C7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371E3-A418-43E1-A671-E50AB7393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94200-380A-4F1C-BC00-59616582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C29E0-E50B-4B1F-9E37-8D4A55F5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29244-8A7D-4937-9850-121FFF57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61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69FA-3B66-477A-BA2E-5F059AFA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C8B4E-33A5-497F-81FF-5922CD40B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517AB-6F19-4FE0-99BD-4EC6D8A4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4468-A312-4C95-A94E-B0D20E5B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2C20E-908F-4303-8BFF-919B6B14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C4480-5321-475C-9017-557EDA60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544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231A-7C46-43D9-95DA-E4ED8764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D6446-A6B1-4DA8-88FA-3DED4F08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E8E8E-12A5-4C77-9618-443F38A4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518B-497D-4B1D-A0B0-2DAF7DC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6A8C-1329-4C39-970C-9CC2914F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78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23A60-8FA3-4517-AFD1-689257EA6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079F4-F10A-429A-9356-6DAAB9D22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B187-85D9-4E75-BB18-6BEE06A3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A2FD-70E7-41CF-A094-83B5AE5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53F1-E5F2-4866-8E29-7FB057DD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8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5537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0122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40997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6056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0402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3153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364439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85052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84F05-0F63-456C-970B-0BC0D24F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4FD2-8AF1-4D87-AC64-757E9984F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45D96-FB35-4833-A3F5-D86EB13A2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2884A-9A87-4F89-8BAD-1BD47AA1527C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6828-3FF4-45F1-885C-62021A326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15A68-BC6C-4E26-8F9C-37280B6F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A3BB-0822-49D5-9B3F-1AF08E8B7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11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FEC63-3F53-4430-849B-3A8982E4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19DF14-04FE-4468-81AD-043CBB8463CA}"/>
              </a:ext>
            </a:extLst>
          </p:cNvPr>
          <p:cNvSpPr/>
          <p:nvPr/>
        </p:nvSpPr>
        <p:spPr>
          <a:xfrm>
            <a:off x="4606716" y="3429000"/>
            <a:ext cx="2302084" cy="362824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It Stick!</a:t>
            </a:r>
          </a:p>
        </p:txBody>
      </p:sp>
    </p:spTree>
    <p:extLst>
      <p:ext uri="{BB962C8B-B14F-4D97-AF65-F5344CB8AC3E}">
        <p14:creationId xmlns:p14="http://schemas.microsoft.com/office/powerpoint/2010/main" val="12743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89898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08581"/>
              </p:ext>
            </p:extLst>
          </p:nvPr>
        </p:nvGraphicFramePr>
        <p:xfrm>
          <a:off x="596900" y="1143000"/>
          <a:ext cx="10998201" cy="53691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6067">
                  <a:extLst>
                    <a:ext uri="{9D8B030D-6E8A-4147-A177-3AD203B41FA5}">
                      <a16:colId xmlns:a16="http://schemas.microsoft.com/office/drawing/2014/main" val="762434905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1883322117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3753138856"/>
                    </a:ext>
                  </a:extLst>
                </a:gridCol>
              </a:tblGrid>
              <a:tr h="4218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01744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94634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57219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438383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6800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1088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34692" y="980229"/>
            <a:ext cx="1933957" cy="770538"/>
            <a:chOff x="1157388" y="651843"/>
            <a:chExt cx="1933957" cy="77053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157388" y="651843"/>
              <a:ext cx="771176" cy="770538"/>
              <a:chOff x="479399" y="1270669"/>
              <a:chExt cx="771176" cy="77053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399" y="1270669"/>
                <a:ext cx="771176" cy="770538"/>
              </a:xfrm>
              <a:prstGeom prst="ellipse">
                <a:avLst/>
              </a:prstGeom>
              <a:solidFill>
                <a:srgbClr val="4E8CC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5028" y="1363551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26818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99024" y="980229"/>
            <a:ext cx="1933957" cy="770538"/>
            <a:chOff x="5101120" y="651843"/>
            <a:chExt cx="1933957" cy="770538"/>
          </a:xfrm>
        </p:grpSpPr>
        <p:grpSp>
          <p:nvGrpSpPr>
            <p:cNvPr id="11" name="Group 10"/>
            <p:cNvGrpSpPr/>
            <p:nvPr/>
          </p:nvGrpSpPr>
          <p:grpSpPr>
            <a:xfrm>
              <a:off x="5101120" y="651843"/>
              <a:ext cx="771176" cy="770538"/>
              <a:chOff x="4100895" y="605660"/>
              <a:chExt cx="771176" cy="77053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0895" y="605660"/>
                <a:ext cx="771176" cy="770538"/>
              </a:xfrm>
              <a:prstGeom prst="ellipse">
                <a:avLst/>
              </a:prstGeom>
              <a:solidFill>
                <a:srgbClr val="AC3F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66524" y="698542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870550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61143" y="980229"/>
            <a:ext cx="1933957" cy="770538"/>
            <a:chOff x="9106139" y="651843"/>
            <a:chExt cx="1933957" cy="770538"/>
          </a:xfrm>
        </p:grpSpPr>
        <p:grpSp>
          <p:nvGrpSpPr>
            <p:cNvPr id="16" name="Group 15"/>
            <p:cNvGrpSpPr/>
            <p:nvPr/>
          </p:nvGrpSpPr>
          <p:grpSpPr>
            <a:xfrm>
              <a:off x="9106139" y="651843"/>
              <a:ext cx="771176" cy="770538"/>
              <a:chOff x="9365331" y="449713"/>
              <a:chExt cx="771176" cy="77053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5331" y="449713"/>
                <a:ext cx="771176" cy="770538"/>
              </a:xfrm>
              <a:prstGeom prst="ellipse">
                <a:avLst/>
              </a:prstGeom>
              <a:solidFill>
                <a:srgbClr val="1C8B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430960" y="542595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875569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  <a:latin typeface="Arial" panose="020B0604020202020204" pitchFamily="34" charset="0"/>
              </a:rPr>
              <a:t>Making It Stick: </a:t>
            </a:r>
            <a:r>
              <a:rPr lang="en-AU" dirty="0"/>
              <a:t>Rockefeller 5 + 1 x [30:60:90]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F86B59A-A145-47B2-BB9E-048A34E2C45B}"/>
              </a:ext>
            </a:extLst>
          </p:cNvPr>
          <p:cNvSpPr/>
          <p:nvPr/>
        </p:nvSpPr>
        <p:spPr>
          <a:xfrm>
            <a:off x="10833463" y="6139543"/>
            <a:ext cx="949234" cy="61414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865928-B0DD-491B-98B2-3AA24DE4A1D0}"/>
              </a:ext>
            </a:extLst>
          </p:cNvPr>
          <p:cNvSpPr txBox="1"/>
          <p:nvPr/>
        </p:nvSpPr>
        <p:spPr>
          <a:xfrm>
            <a:off x="0" y="6431662"/>
            <a:ext cx="87346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Harnish, V. (2010).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Mastering the Rockefeller Habits: What You Must Do to Increase the Value of Your Growing Firm. 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Gazelles Inc.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Watkins, M. D. (2013).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90 Days: Proven Strategies for Getting UP to Speed Faster and Smarter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Harvard Business School Press.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0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81599"/>
              </p:ext>
            </p:extLst>
          </p:nvPr>
        </p:nvGraphicFramePr>
        <p:xfrm>
          <a:off x="546100" y="1384497"/>
          <a:ext cx="10998201" cy="53691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6067">
                  <a:extLst>
                    <a:ext uri="{9D8B030D-6E8A-4147-A177-3AD203B41FA5}">
                      <a16:colId xmlns:a16="http://schemas.microsoft.com/office/drawing/2014/main" val="762434905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1883322117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3753138856"/>
                    </a:ext>
                  </a:extLst>
                </a:gridCol>
              </a:tblGrid>
              <a:tr h="4218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01744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94634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57219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438383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6800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1088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  <a:latin typeface="Arial" panose="020B0604020202020204" pitchFamily="34" charset="0"/>
              </a:rPr>
              <a:t>Making It Stick: Keeping Track with </a:t>
            </a:r>
            <a:r>
              <a:rPr lang="en-AU" dirty="0"/>
              <a:t>Rockefeller 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315AD-B58F-47F5-9471-A1D634BC0D30}"/>
              </a:ext>
            </a:extLst>
          </p:cNvPr>
          <p:cNvSpPr txBox="1"/>
          <p:nvPr/>
        </p:nvSpPr>
        <p:spPr>
          <a:xfrm>
            <a:off x="0" y="6596390"/>
            <a:ext cx="87346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Harnish, V. (2010).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Mastering the Rockefeller Habits: What You Must Do to Increase the Value of Your Growing Firm. 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Gazelles Inc.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103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15541"/>
              </p:ext>
            </p:extLst>
          </p:nvPr>
        </p:nvGraphicFramePr>
        <p:xfrm>
          <a:off x="508000" y="1053571"/>
          <a:ext cx="10998201" cy="5856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6067">
                  <a:extLst>
                    <a:ext uri="{9D8B030D-6E8A-4147-A177-3AD203B41FA5}">
                      <a16:colId xmlns:a16="http://schemas.microsoft.com/office/drawing/2014/main" val="762434905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1883322117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3753138856"/>
                    </a:ext>
                  </a:extLst>
                </a:gridCol>
              </a:tblGrid>
              <a:tr h="4218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is the #1 Priority of the Moment?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+1! </a:t>
                      </a:r>
                      <a:endParaRPr lang="en-A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01744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94634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57219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438383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6800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1088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  <a:latin typeface="Arial" panose="020B0604020202020204" pitchFamily="34" charset="0"/>
              </a:rPr>
              <a:t>Making It Stick: Keeping Track with </a:t>
            </a:r>
            <a:r>
              <a:rPr lang="en-AU" dirty="0"/>
              <a:t>Rockefeller 5 +1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B3FAE-F799-4F50-BDF4-32444A8BC36B}"/>
              </a:ext>
            </a:extLst>
          </p:cNvPr>
          <p:cNvSpPr txBox="1"/>
          <p:nvPr/>
        </p:nvSpPr>
        <p:spPr>
          <a:xfrm>
            <a:off x="0" y="6596390"/>
            <a:ext cx="87346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Harnish, V. (2010).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Mastering the Rockefeller Habits: What You Must Do to Increase the Value of Your Growing Firm. 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Gazelles Inc.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49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1AA23-A6F9-439E-ADDE-311401F72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3760" y="100013"/>
            <a:ext cx="7904480" cy="6657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1B017-C26D-4131-9EF6-30A98CDE895C}"/>
              </a:ext>
            </a:extLst>
          </p:cNvPr>
          <p:cNvSpPr txBox="1"/>
          <p:nvPr/>
        </p:nvSpPr>
        <p:spPr>
          <a:xfrm>
            <a:off x="226423" y="6237608"/>
            <a:ext cx="36924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Watkins, M. D. (2013). </a:t>
            </a:r>
            <a:r>
              <a:rPr kumimoji="0" lang="en-A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90 Days: Proven Strategies for Getting UP to Speed Faster and Smarter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Harvard Business School Press. 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666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89898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6900" y="1143000"/>
          <a:ext cx="10998201" cy="53691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6067">
                  <a:extLst>
                    <a:ext uri="{9D8B030D-6E8A-4147-A177-3AD203B41FA5}">
                      <a16:colId xmlns:a16="http://schemas.microsoft.com/office/drawing/2014/main" val="762434905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1883322117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3753138856"/>
                    </a:ext>
                  </a:extLst>
                </a:gridCol>
              </a:tblGrid>
              <a:tr h="4218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01744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94634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57219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438383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6800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1088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34692" y="980229"/>
            <a:ext cx="1933957" cy="770538"/>
            <a:chOff x="1157388" y="651843"/>
            <a:chExt cx="1933957" cy="77053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157388" y="651843"/>
              <a:ext cx="771176" cy="770538"/>
              <a:chOff x="479399" y="1270669"/>
              <a:chExt cx="771176" cy="77053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399" y="1270669"/>
                <a:ext cx="771176" cy="770538"/>
              </a:xfrm>
              <a:prstGeom prst="ellipse">
                <a:avLst/>
              </a:prstGeom>
              <a:solidFill>
                <a:srgbClr val="4E8CC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5028" y="1363551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26818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99024" y="980229"/>
            <a:ext cx="1933957" cy="770538"/>
            <a:chOff x="5101120" y="651843"/>
            <a:chExt cx="1933957" cy="770538"/>
          </a:xfrm>
        </p:grpSpPr>
        <p:grpSp>
          <p:nvGrpSpPr>
            <p:cNvPr id="11" name="Group 10"/>
            <p:cNvGrpSpPr/>
            <p:nvPr/>
          </p:nvGrpSpPr>
          <p:grpSpPr>
            <a:xfrm>
              <a:off x="5101120" y="651843"/>
              <a:ext cx="771176" cy="770538"/>
              <a:chOff x="4100895" y="605660"/>
              <a:chExt cx="771176" cy="77053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0895" y="605660"/>
                <a:ext cx="771176" cy="770538"/>
              </a:xfrm>
              <a:prstGeom prst="ellipse">
                <a:avLst/>
              </a:prstGeom>
              <a:solidFill>
                <a:srgbClr val="AC3F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66524" y="698542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870550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61143" y="980229"/>
            <a:ext cx="1933957" cy="770538"/>
            <a:chOff x="9106139" y="651843"/>
            <a:chExt cx="1933957" cy="770538"/>
          </a:xfrm>
        </p:grpSpPr>
        <p:grpSp>
          <p:nvGrpSpPr>
            <p:cNvPr id="16" name="Group 15"/>
            <p:cNvGrpSpPr/>
            <p:nvPr/>
          </p:nvGrpSpPr>
          <p:grpSpPr>
            <a:xfrm>
              <a:off x="9106139" y="651843"/>
              <a:ext cx="771176" cy="770538"/>
              <a:chOff x="9365331" y="449713"/>
              <a:chExt cx="771176" cy="77053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5331" y="449713"/>
                <a:ext cx="771176" cy="770538"/>
              </a:xfrm>
              <a:prstGeom prst="ellipse">
                <a:avLst/>
              </a:prstGeom>
              <a:solidFill>
                <a:srgbClr val="1C8B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430960" y="542595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875569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  <a:latin typeface="Arial" panose="020B0604020202020204" pitchFamily="34" charset="0"/>
              </a:rPr>
              <a:t>Making It Stick: </a:t>
            </a:r>
            <a:r>
              <a:rPr lang="en-AU" dirty="0"/>
              <a:t>Rockefeller 5 + 1 x [30:60:90]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F86B59A-A145-47B2-BB9E-048A34E2C45B}"/>
              </a:ext>
            </a:extLst>
          </p:cNvPr>
          <p:cNvSpPr/>
          <p:nvPr/>
        </p:nvSpPr>
        <p:spPr>
          <a:xfrm>
            <a:off x="10833463" y="6139543"/>
            <a:ext cx="949234" cy="61414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865928-B0DD-491B-98B2-3AA24DE4A1D0}"/>
              </a:ext>
            </a:extLst>
          </p:cNvPr>
          <p:cNvSpPr txBox="1"/>
          <p:nvPr/>
        </p:nvSpPr>
        <p:spPr>
          <a:xfrm>
            <a:off x="0" y="6431662"/>
            <a:ext cx="87346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Harnish, V. (2010).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Mastering the Rockefeller Habits: What You Must Do to Increase the Value of Your Growing Firm. 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Gazelles Inc.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Watkins, M. D. (2013).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90 Days: Proven Strategies for Getting UP to Speed Faster and Smarter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Harvard Business School Press.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961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 bwMode="auto">
          <a:xfrm>
            <a:off x="89898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6900" y="1143000"/>
          <a:ext cx="10998201" cy="53691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6067">
                  <a:extLst>
                    <a:ext uri="{9D8B030D-6E8A-4147-A177-3AD203B41FA5}">
                      <a16:colId xmlns:a16="http://schemas.microsoft.com/office/drawing/2014/main" val="762434905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1883322117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val="3753138856"/>
                    </a:ext>
                  </a:extLst>
                </a:gridCol>
              </a:tblGrid>
              <a:tr h="4218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01744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94634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957219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438383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68000"/>
                  </a:ext>
                </a:extLst>
              </a:tr>
              <a:tr h="982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210885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34692" y="980229"/>
            <a:ext cx="1933957" cy="770538"/>
            <a:chOff x="1157388" y="651843"/>
            <a:chExt cx="1933957" cy="77053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157388" y="651843"/>
              <a:ext cx="771176" cy="770538"/>
              <a:chOff x="479399" y="1270669"/>
              <a:chExt cx="771176" cy="77053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399" y="1270669"/>
                <a:ext cx="771176" cy="770538"/>
              </a:xfrm>
              <a:prstGeom prst="ellipse">
                <a:avLst/>
              </a:prstGeom>
              <a:solidFill>
                <a:srgbClr val="4E8CC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5028" y="1363551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26818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99024" y="980229"/>
            <a:ext cx="1933957" cy="770538"/>
            <a:chOff x="5101120" y="651843"/>
            <a:chExt cx="1933957" cy="770538"/>
          </a:xfrm>
        </p:grpSpPr>
        <p:grpSp>
          <p:nvGrpSpPr>
            <p:cNvPr id="11" name="Group 10"/>
            <p:cNvGrpSpPr/>
            <p:nvPr/>
          </p:nvGrpSpPr>
          <p:grpSpPr>
            <a:xfrm>
              <a:off x="5101120" y="651843"/>
              <a:ext cx="771176" cy="770538"/>
              <a:chOff x="4100895" y="605660"/>
              <a:chExt cx="771176" cy="77053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0895" y="605660"/>
                <a:ext cx="771176" cy="770538"/>
              </a:xfrm>
              <a:prstGeom prst="ellipse">
                <a:avLst/>
              </a:prstGeom>
              <a:solidFill>
                <a:srgbClr val="AC3F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66524" y="698542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870550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61143" y="980229"/>
            <a:ext cx="1933957" cy="770538"/>
            <a:chOff x="9106139" y="651843"/>
            <a:chExt cx="1933957" cy="770538"/>
          </a:xfrm>
        </p:grpSpPr>
        <p:grpSp>
          <p:nvGrpSpPr>
            <p:cNvPr id="16" name="Group 15"/>
            <p:cNvGrpSpPr/>
            <p:nvPr/>
          </p:nvGrpSpPr>
          <p:grpSpPr>
            <a:xfrm>
              <a:off x="9106139" y="651843"/>
              <a:ext cx="771176" cy="770538"/>
              <a:chOff x="9365331" y="449713"/>
              <a:chExt cx="771176" cy="77053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B81453E-D035-4D29-BE27-6D71C935C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65331" y="449713"/>
                <a:ext cx="771176" cy="770538"/>
              </a:xfrm>
              <a:prstGeom prst="ellipse">
                <a:avLst/>
              </a:prstGeom>
              <a:solidFill>
                <a:srgbClr val="1C8B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430960" y="542595"/>
                <a:ext cx="6399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875569" y="839196"/>
              <a:ext cx="1164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6" y="-24582"/>
            <a:ext cx="12030044" cy="976173"/>
          </a:xfrm>
        </p:spPr>
        <p:txBody>
          <a:bodyPr>
            <a:normAutofit/>
          </a:bodyPr>
          <a:lstStyle/>
          <a:p>
            <a:pPr algn="ctr"/>
            <a:r>
              <a:rPr lang="en-AU" sz="2600" dirty="0">
                <a:solidFill>
                  <a:schemeClr val="tx2"/>
                </a:solidFill>
                <a:latin typeface="Arial" panose="020B0604020202020204" pitchFamily="34" charset="0"/>
              </a:rPr>
              <a:t>Making It Stick: </a:t>
            </a:r>
            <a:r>
              <a:rPr lang="en-AU" sz="2600" dirty="0"/>
              <a:t>Rockefeller 5 + 1 x [30:60:90] + 25 Minutes of Mindfulness!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F86B59A-A145-47B2-BB9E-048A34E2C45B}"/>
              </a:ext>
            </a:extLst>
          </p:cNvPr>
          <p:cNvSpPr/>
          <p:nvPr/>
        </p:nvSpPr>
        <p:spPr>
          <a:xfrm>
            <a:off x="10833463" y="6139543"/>
            <a:ext cx="949234" cy="61414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865928-B0DD-491B-98B2-3AA24DE4A1D0}"/>
              </a:ext>
            </a:extLst>
          </p:cNvPr>
          <p:cNvSpPr txBox="1"/>
          <p:nvPr/>
        </p:nvSpPr>
        <p:spPr>
          <a:xfrm>
            <a:off x="0" y="6431662"/>
            <a:ext cx="87346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Harnish, V. (2010).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Mastering the Rockefeller Habits: What You Must Do to Increase the Value of Your Growing Firm. 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Gazelles Inc.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Watkins, M. D. (2013). </a:t>
            </a:r>
            <a:r>
              <a:rPr lang="en-AU" sz="11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90 Days: Proven Strategies for Getting UP to Speed Faster and Smarter</a:t>
            </a:r>
            <a:r>
              <a:rPr lang="en-AU" sz="1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Harvard Business School Press. 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303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B081F1779914CBF9A82FC27C3DD02" ma:contentTypeVersion="12" ma:contentTypeDescription="Create a new document." ma:contentTypeScope="" ma:versionID="ffbf9a9aac30811367d3bc34454860cb">
  <xsd:schema xmlns:xsd="http://www.w3.org/2001/XMLSchema" xmlns:xs="http://www.w3.org/2001/XMLSchema" xmlns:p="http://schemas.microsoft.com/office/2006/metadata/properties" xmlns:ns2="578057b2-7295-46ec-a0d5-f5d1620f1ce7" xmlns:ns3="cb70c821-2e95-405a-aa34-715fceea6ea2" targetNamespace="http://schemas.microsoft.com/office/2006/metadata/properties" ma:root="true" ma:fieldsID="b880bb8a3ce5879d7a408824bcfa1755" ns2:_="" ns3:_="">
    <xsd:import namespace="578057b2-7295-46ec-a0d5-f5d1620f1ce7"/>
    <xsd:import namespace="cb70c821-2e95-405a-aa34-715fceea6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057b2-7295-46ec-a0d5-f5d1620f1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0c821-2e95-405a-aa34-715fceea6e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202659-DA31-439B-A11E-BAA5A6A8F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057b2-7295-46ec-a0d5-f5d1620f1ce7"/>
    <ds:schemaRef ds:uri="cb70c821-2e95-405a-aa34-715fceea6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5FE89-E9BF-4FD1-8EFA-A0B9EA66A0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1DC32-B596-48D9-98A1-2E75A698B25F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cb70c821-2e95-405a-aa34-715fceea6ea2"/>
    <ds:schemaRef ds:uri="578057b2-7295-46ec-a0d5-f5d1620f1c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478</Words>
  <Application>Microsoft Office PowerPoint</Application>
  <PresentationFormat>Widescreen</PresentationFormat>
  <Paragraphs>95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1_Office Theme</vt:lpstr>
      <vt:lpstr>Office Theme</vt:lpstr>
      <vt:lpstr>PowerPoint Presentation</vt:lpstr>
      <vt:lpstr>Making It Stick: Rockefeller 5 + 1 x [30:60:90]</vt:lpstr>
      <vt:lpstr>Making It Stick: Keeping Track with Rockefeller 5 </vt:lpstr>
      <vt:lpstr>Making It Stick: Keeping Track with Rockefeller 5 +1  </vt:lpstr>
      <vt:lpstr>PowerPoint Presentation</vt:lpstr>
      <vt:lpstr>Making It Stick: Rockefeller 5 + 1 x [30:60:90]</vt:lpstr>
      <vt:lpstr>Making It Stick: Rockefeller 5 + 1 x [30:60:90] + 25 Minutes of Mindfulness!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Peloso</dc:creator>
  <cp:lastModifiedBy>Tony Peloso</cp:lastModifiedBy>
  <cp:revision>3</cp:revision>
  <dcterms:created xsi:type="dcterms:W3CDTF">2020-10-21T21:56:53Z</dcterms:created>
  <dcterms:modified xsi:type="dcterms:W3CDTF">2020-10-21T22:42:31Z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0x0101007EEB081F1779914CBF9A82FC27C3DD02</vt:lpwstr>
  </property>
</Properties>
</file>